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8" r:id="rId2"/>
    <p:sldId id="257" r:id="rId3"/>
    <p:sldId id="263" r:id="rId4"/>
    <p:sldId id="259" r:id="rId5"/>
    <p:sldId id="260" r:id="rId6"/>
    <p:sldId id="332" r:id="rId7"/>
    <p:sldId id="334" r:id="rId8"/>
    <p:sldId id="333" r:id="rId9"/>
    <p:sldId id="337" r:id="rId10"/>
    <p:sldId id="335" r:id="rId11"/>
    <p:sldId id="336" r:id="rId12"/>
    <p:sldId id="311" r:id="rId13"/>
    <p:sldId id="331" r:id="rId14"/>
    <p:sldId id="330" r:id="rId15"/>
    <p:sldId id="312" r:id="rId16"/>
    <p:sldId id="328" r:id="rId17"/>
    <p:sldId id="297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0"/>
    <p:restoredTop sz="96928"/>
  </p:normalViewPr>
  <p:slideViewPr>
    <p:cSldViewPr snapToGrid="0">
      <p:cViewPr varScale="1">
        <p:scale>
          <a:sx n="106" d="100"/>
          <a:sy n="106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E4073-4342-AEE7-446C-AE46CD983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38B4F-E4EB-00D5-B510-EB983772C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C7399-4898-BCB2-0234-DECD452B5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0B07A-87F0-E438-3841-B34932D2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1F14C-EDA7-FE64-8B20-04D2324C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46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8C39-BA48-19FA-A737-52BCC6BF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8DA4F-9634-D765-025A-EFB07B8CD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B201-48D7-77A8-CE3D-9752FF68B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E9E61-79A0-41DF-861D-B9C7CD326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BCE36-C8E3-51A2-D77D-47223426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5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30F01-F765-1687-2818-7DFC410F8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C304F-BF99-CF38-83F9-5F3247BBA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0BCB-1F00-AF35-EF42-F3DD804F3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0413-BBF4-C228-CB63-CDAAE4FBD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0667B-3D3C-7D71-29F4-59B6A7D75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7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3858-3D8D-1FFC-A591-7BE100FC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B522-94EF-CAF1-32D8-029045979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5A755-E7E8-6D77-071C-34B5CDEC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AC852-20CD-7C0A-D8F7-B59B610BE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C1948-DFFB-276A-9EBB-77D470C0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AACA-18B3-995F-7042-1AE7A633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F31A3-A73D-92F5-C913-95ED26E38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C7184-1332-387E-05F6-1E031604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53A39-5C65-4DC6-52FD-5207F478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D7E83-A206-33B2-1D9B-2CAD240D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356D-DF0E-EE1A-6C8A-6FFEA7D4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D999-E294-CD57-621C-0750439BA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FB12E-DD31-9524-E8AE-E276CB966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96B13-2576-EE2A-BD67-A6092F47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3FBC6-0F53-613B-6917-EF06ED94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E35FE-FD79-8E20-CA84-96F607373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7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7E90-CBE7-8848-F784-9C53F4D43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DFA94-C6C6-8AF6-95C3-49B1FD151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8EB27-F0A3-812B-88A8-1B249D6CF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15F79-AE8F-CBD5-CC3A-E8D4B3B49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69A16-17F9-8272-787E-16021CC2F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CF069-A23B-914D-C778-D26C94395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A0FD0-508B-B8A7-33AF-78727319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DB1C8-BA03-3646-9701-FD21BF9D3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3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D028-F870-092B-6BD9-6CD9AF59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B0D02-37D6-70F0-C17C-582D3D75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711CE-3C65-69ED-2D44-5492A4B8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789CF-10F0-E4FC-4C8A-FFE1DE1A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1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FAFF2-2A6D-79CB-C54A-7A69D08B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53F5F-D477-25DE-D4EE-EF52954F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F2CA2-694B-04DC-86D4-F115FD2E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0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A364-F8FC-0D37-43F1-E80B7EE5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21AD9-87AD-5ED4-BE62-CD5ACC99D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C00A4-B5F6-5ED2-7E34-EE65FA9A3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2DDE1-BEF3-3151-449E-92C190BE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13600-136F-6AD9-AE3D-62638D0D3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0C592-0401-8640-AAD5-381FDFE7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2290-7F38-C7F2-7A12-1389EF8C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48DFDD-FA53-8BC3-60C0-067042955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776A3-946F-17B1-47D9-000FDA107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AC7BA-B66D-DBF2-0135-2E4AD6B0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766C6-D03F-E4C5-FD0A-4460402B2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1B7C8-EE29-55ED-B575-FC22E91B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7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BE0A6D-6A67-FDEB-8799-53BF812D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55A48-5791-8B32-F764-F157EF2D4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8A24E-C99B-49F2-4693-057CA08A6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8D516-19A6-5842-8617-B51FFBFA9F3D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511E0-6D54-4619-2B13-B3E07586F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24DA1-0A3C-A8D5-C116-F9756C851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71D4F-458C-3E4B-813B-A90793280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7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18" Type="http://schemas.openxmlformats.org/officeDocument/2006/relationships/image" Target="../media/image20.emf"/><Relationship Id="rId26" Type="http://schemas.openxmlformats.org/officeDocument/2006/relationships/image" Target="../media/image28.emf"/><Relationship Id="rId3" Type="http://schemas.openxmlformats.org/officeDocument/2006/relationships/image" Target="../media/image5.emf"/><Relationship Id="rId21" Type="http://schemas.openxmlformats.org/officeDocument/2006/relationships/image" Target="../media/image23.emf"/><Relationship Id="rId7" Type="http://schemas.openxmlformats.org/officeDocument/2006/relationships/image" Target="../media/image9.png"/><Relationship Id="rId12" Type="http://schemas.openxmlformats.org/officeDocument/2006/relationships/image" Target="../media/image14.emf"/><Relationship Id="rId17" Type="http://schemas.openxmlformats.org/officeDocument/2006/relationships/image" Target="../media/image19.emf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emf"/><Relationship Id="rId29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24" Type="http://schemas.openxmlformats.org/officeDocument/2006/relationships/image" Target="../media/image26.emf"/><Relationship Id="rId5" Type="http://schemas.openxmlformats.org/officeDocument/2006/relationships/image" Target="../media/image7.emf"/><Relationship Id="rId15" Type="http://schemas.openxmlformats.org/officeDocument/2006/relationships/image" Target="../media/image17.emf"/><Relationship Id="rId23" Type="http://schemas.openxmlformats.org/officeDocument/2006/relationships/image" Target="../media/image25.emf"/><Relationship Id="rId28" Type="http://schemas.openxmlformats.org/officeDocument/2006/relationships/image" Target="../media/image30.emf"/><Relationship Id="rId10" Type="http://schemas.openxmlformats.org/officeDocument/2006/relationships/image" Target="../media/image12.emf"/><Relationship Id="rId19" Type="http://schemas.openxmlformats.org/officeDocument/2006/relationships/image" Target="../media/image21.emf"/><Relationship Id="rId4" Type="http://schemas.openxmlformats.org/officeDocument/2006/relationships/image" Target="../media/image6.emf"/><Relationship Id="rId9" Type="http://schemas.openxmlformats.org/officeDocument/2006/relationships/image" Target="../media/image11.png"/><Relationship Id="rId14" Type="http://schemas.openxmlformats.org/officeDocument/2006/relationships/image" Target="../media/image16.emf"/><Relationship Id="rId22" Type="http://schemas.openxmlformats.org/officeDocument/2006/relationships/image" Target="../media/image24.emf"/><Relationship Id="rId27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emf"/><Relationship Id="rId18" Type="http://schemas.openxmlformats.org/officeDocument/2006/relationships/image" Target="../media/image46.emf"/><Relationship Id="rId26" Type="http://schemas.openxmlformats.org/officeDocument/2006/relationships/image" Target="../media/image54.emf"/><Relationship Id="rId3" Type="http://schemas.openxmlformats.org/officeDocument/2006/relationships/image" Target="../media/image5.emf"/><Relationship Id="rId21" Type="http://schemas.openxmlformats.org/officeDocument/2006/relationships/image" Target="../media/image49.emf"/><Relationship Id="rId7" Type="http://schemas.openxmlformats.org/officeDocument/2006/relationships/image" Target="../media/image36.emf"/><Relationship Id="rId12" Type="http://schemas.openxmlformats.org/officeDocument/2006/relationships/image" Target="../media/image40.emf"/><Relationship Id="rId17" Type="http://schemas.openxmlformats.org/officeDocument/2006/relationships/image" Target="../media/image45.emf"/><Relationship Id="rId25" Type="http://schemas.openxmlformats.org/officeDocument/2006/relationships/image" Target="../media/image53.emf"/><Relationship Id="rId33" Type="http://schemas.openxmlformats.org/officeDocument/2006/relationships/image" Target="../media/image61.png"/><Relationship Id="rId2" Type="http://schemas.openxmlformats.org/officeDocument/2006/relationships/image" Target="../media/image32.png"/><Relationship Id="rId16" Type="http://schemas.openxmlformats.org/officeDocument/2006/relationships/image" Target="../media/image44.emf"/><Relationship Id="rId20" Type="http://schemas.openxmlformats.org/officeDocument/2006/relationships/image" Target="../media/image48.emf"/><Relationship Id="rId29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8.emf"/><Relationship Id="rId24" Type="http://schemas.openxmlformats.org/officeDocument/2006/relationships/image" Target="../media/image52.emf"/><Relationship Id="rId32" Type="http://schemas.openxmlformats.org/officeDocument/2006/relationships/image" Target="../media/image60.emf"/><Relationship Id="rId5" Type="http://schemas.openxmlformats.org/officeDocument/2006/relationships/image" Target="../media/image34.emf"/><Relationship Id="rId15" Type="http://schemas.openxmlformats.org/officeDocument/2006/relationships/image" Target="../media/image43.emf"/><Relationship Id="rId23" Type="http://schemas.openxmlformats.org/officeDocument/2006/relationships/image" Target="../media/image51.emf"/><Relationship Id="rId28" Type="http://schemas.openxmlformats.org/officeDocument/2006/relationships/image" Target="../media/image56.emf"/><Relationship Id="rId10" Type="http://schemas.openxmlformats.org/officeDocument/2006/relationships/image" Target="../media/image39.emf"/><Relationship Id="rId19" Type="http://schemas.openxmlformats.org/officeDocument/2006/relationships/image" Target="../media/image47.emf"/><Relationship Id="rId31" Type="http://schemas.openxmlformats.org/officeDocument/2006/relationships/image" Target="../media/image5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4" Type="http://schemas.openxmlformats.org/officeDocument/2006/relationships/image" Target="../media/image42.emf"/><Relationship Id="rId22" Type="http://schemas.openxmlformats.org/officeDocument/2006/relationships/image" Target="../media/image50.png"/><Relationship Id="rId27" Type="http://schemas.openxmlformats.org/officeDocument/2006/relationships/image" Target="../media/image55.emf"/><Relationship Id="rId30" Type="http://schemas.openxmlformats.org/officeDocument/2006/relationships/image" Target="../media/image58.emf"/><Relationship Id="rId8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12" Type="http://schemas.openxmlformats.org/officeDocument/2006/relationships/image" Target="../media/image70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image" Target="../media/image69.emf"/><Relationship Id="rId5" Type="http://schemas.openxmlformats.org/officeDocument/2006/relationships/image" Target="../media/image64.emf"/><Relationship Id="rId10" Type="http://schemas.openxmlformats.org/officeDocument/2006/relationships/image" Target="../media/image68.emf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A0B50-A9F7-2297-FC9F-54AD879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473" y="513107"/>
            <a:ext cx="3181323" cy="2226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C1B36-84B5-CF2C-F3EA-290F0D437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3" y="513107"/>
            <a:ext cx="3836443" cy="2483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FC0F3-74B8-8ED4-1688-80D649DA5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73" y="513107"/>
            <a:ext cx="3836443" cy="26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1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555EF1B-344F-D592-9A09-A329DAFD6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58"/>
            <a:ext cx="4581258" cy="6645822"/>
          </a:xfrm>
          <a:prstGeom prst="rect">
            <a:avLst/>
          </a:prstGeom>
        </p:spPr>
      </p:pic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F4CDD1E3-B7AA-C396-6DFD-69D5111C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58" y="38558"/>
            <a:ext cx="3509446" cy="6645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AC3248-2049-6C92-418E-A19BB0915D0F}"/>
              </a:ext>
            </a:extLst>
          </p:cNvPr>
          <p:cNvSpPr txBox="1"/>
          <p:nvPr/>
        </p:nvSpPr>
        <p:spPr>
          <a:xfrm>
            <a:off x="2731625" y="6596522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98ABD-D912-32B4-5CE5-761F83805AC1}"/>
              </a:ext>
            </a:extLst>
          </p:cNvPr>
          <p:cNvSpPr txBox="1"/>
          <p:nvPr/>
        </p:nvSpPr>
        <p:spPr>
          <a:xfrm>
            <a:off x="6700530" y="660231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24136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F7D003C7-1D66-16F4-B53B-24E2B271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89" y="0"/>
            <a:ext cx="3116935" cy="6651070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68C800DF-750E-6BBA-33B6-D3F7ABC6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9" y="0"/>
            <a:ext cx="3399100" cy="6651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3EBEB3-520A-11A2-0654-4F4E1BE93C74}"/>
              </a:ext>
            </a:extLst>
          </p:cNvPr>
          <p:cNvSpPr txBox="1"/>
          <p:nvPr/>
        </p:nvSpPr>
        <p:spPr>
          <a:xfrm>
            <a:off x="2233914" y="6598451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434D7-F663-949A-97E2-66A7566EFCE9}"/>
              </a:ext>
            </a:extLst>
          </p:cNvPr>
          <p:cNvSpPr txBox="1"/>
          <p:nvPr/>
        </p:nvSpPr>
        <p:spPr>
          <a:xfrm>
            <a:off x="5438890" y="659845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04302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CCB166DF-5A3B-32AB-77C0-8683C9D06389}"/>
              </a:ext>
            </a:extLst>
          </p:cNvPr>
          <p:cNvSpPr txBox="1"/>
          <p:nvPr/>
        </p:nvSpPr>
        <p:spPr>
          <a:xfrm>
            <a:off x="3602585" y="574128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AC6C24-4EFA-102F-817F-A51F1BA39DED}"/>
              </a:ext>
            </a:extLst>
          </p:cNvPr>
          <p:cNvSpPr txBox="1"/>
          <p:nvPr/>
        </p:nvSpPr>
        <p:spPr>
          <a:xfrm>
            <a:off x="9545122" y="5741287"/>
            <a:ext cx="44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pic>
        <p:nvPicPr>
          <p:cNvPr id="65" name="Picture 64" descr="Chart&#10;&#10;Description automatically generated">
            <a:extLst>
              <a:ext uri="{FF2B5EF4-FFF2-40B4-BE49-F238E27FC236}">
                <a16:creationId xmlns:a16="http://schemas.microsoft.com/office/drawing/2014/main" id="{186CDE2F-78D2-7B79-4A6C-17744294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922855"/>
            <a:ext cx="5989124" cy="4879199"/>
          </a:xfrm>
          <a:prstGeom prst="rect">
            <a:avLst/>
          </a:prstGeom>
        </p:spPr>
      </p:pic>
      <p:pic>
        <p:nvPicPr>
          <p:cNvPr id="67" name="Picture 66" descr="Chart, bar chart&#10;&#10;Description automatically generated">
            <a:extLst>
              <a:ext uri="{FF2B5EF4-FFF2-40B4-BE49-F238E27FC236}">
                <a16:creationId xmlns:a16="http://schemas.microsoft.com/office/drawing/2014/main" id="{9B5FA772-CB69-89BA-75EE-6AFA21D18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7" y="886169"/>
            <a:ext cx="5989124" cy="49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1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17FD003-AC9D-04C8-0722-84927479AFE8}"/>
              </a:ext>
            </a:extLst>
          </p:cNvPr>
          <p:cNvSpPr txBox="1"/>
          <p:nvPr/>
        </p:nvSpPr>
        <p:spPr>
          <a:xfrm>
            <a:off x="3326835" y="5660507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0D41E-C948-5727-7F34-2557A48855BA}"/>
              </a:ext>
            </a:extLst>
          </p:cNvPr>
          <p:cNvSpPr txBox="1"/>
          <p:nvPr/>
        </p:nvSpPr>
        <p:spPr>
          <a:xfrm>
            <a:off x="8865166" y="5660507"/>
            <a:ext cx="44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0CF62058-208F-E55C-7084-98E43579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38" y="348091"/>
            <a:ext cx="5445897" cy="5199800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A998D7CC-F750-BE2C-808D-C66BBC56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" y="348090"/>
            <a:ext cx="5866645" cy="51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9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8180E03-B622-218A-5048-5693FA98644F}"/>
              </a:ext>
            </a:extLst>
          </p:cNvPr>
          <p:cNvSpPr txBox="1"/>
          <p:nvPr/>
        </p:nvSpPr>
        <p:spPr>
          <a:xfrm>
            <a:off x="3497373" y="5433509"/>
            <a:ext cx="383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09DCF-ADEC-FC5A-1C4D-8F8268D2CB0E}"/>
              </a:ext>
            </a:extLst>
          </p:cNvPr>
          <p:cNvSpPr txBox="1"/>
          <p:nvPr/>
        </p:nvSpPr>
        <p:spPr>
          <a:xfrm>
            <a:off x="8851970" y="5433510"/>
            <a:ext cx="440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(f)</a:t>
            </a:r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CAEBE789-A23C-DA5A-0D5B-C477A422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6" y="848148"/>
            <a:ext cx="5642444" cy="4585361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F308D1E3-134A-FC96-C073-8B2B9AC4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660" y="848148"/>
            <a:ext cx="5411426" cy="458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1BFC395F-9282-BA55-B35F-374C98AD935A}"/>
              </a:ext>
            </a:extLst>
          </p:cNvPr>
          <p:cNvSpPr txBox="1"/>
          <p:nvPr/>
        </p:nvSpPr>
        <p:spPr>
          <a:xfrm>
            <a:off x="3479116" y="6574375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339657-AEE0-FAE0-B873-CFA116166C20}"/>
              </a:ext>
            </a:extLst>
          </p:cNvPr>
          <p:cNvSpPr txBox="1"/>
          <p:nvPr/>
        </p:nvSpPr>
        <p:spPr>
          <a:xfrm>
            <a:off x="9589408" y="6574374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596BB556-A337-6227-7558-E4C21DC6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444" y="0"/>
            <a:ext cx="6041181" cy="6500192"/>
          </a:xfrm>
          <a:prstGeom prst="rect">
            <a:avLst/>
          </a:prstGeom>
        </p:spPr>
      </p:pic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044A75A1-7BC6-6CA4-39FD-EB4642641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6" y="0"/>
            <a:ext cx="5714838" cy="66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8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9EE91-5528-F783-14F6-15387641EBAB}"/>
              </a:ext>
            </a:extLst>
          </p:cNvPr>
          <p:cNvSpPr txBox="1"/>
          <p:nvPr/>
        </p:nvSpPr>
        <p:spPr>
          <a:xfrm>
            <a:off x="3675798" y="5062903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13561-DD0C-3C9E-7EC1-4AD164414C19}"/>
              </a:ext>
            </a:extLst>
          </p:cNvPr>
          <p:cNvSpPr txBox="1"/>
          <p:nvPr/>
        </p:nvSpPr>
        <p:spPr>
          <a:xfrm>
            <a:off x="9745883" y="5009794"/>
            <a:ext cx="687335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2B5C71BC-4C0B-BF99-93E4-0897A7E1A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43"/>
            <a:ext cx="6238742" cy="5069945"/>
          </a:xfrm>
          <a:prstGeom prst="rect">
            <a:avLst/>
          </a:prstGeom>
        </p:spPr>
      </p:pic>
      <p:pic>
        <p:nvPicPr>
          <p:cNvPr id="20" name="Picture 19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E619EAEC-7EAB-5A34-D61D-31ECA6AFA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99" y="252289"/>
            <a:ext cx="5954101" cy="43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78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42E7E35-6E8B-851C-6446-47245D00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96" y="119747"/>
            <a:ext cx="3309253" cy="3309253"/>
          </a:xfrm>
          <a:prstGeom prst="rect">
            <a:avLst/>
          </a:prstGeom>
        </p:spPr>
      </p:pic>
      <p:pic>
        <p:nvPicPr>
          <p:cNvPr id="21" name="Picture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C498E8-A228-DF17-948D-963FF226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33" y="119747"/>
            <a:ext cx="3309253" cy="3309253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C11E7E5-D7A5-80E8-3012-7BEFEAC7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696" y="3236083"/>
            <a:ext cx="3306119" cy="3306119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63BD8BA-0F52-6971-43D5-5A34169F3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567" y="3236083"/>
            <a:ext cx="3306119" cy="3306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15A047-32E2-D0D8-D265-C9F73EC96312}"/>
              </a:ext>
            </a:extLst>
          </p:cNvPr>
          <p:cNvSpPr txBox="1"/>
          <p:nvPr/>
        </p:nvSpPr>
        <p:spPr>
          <a:xfrm>
            <a:off x="5470514" y="3064734"/>
            <a:ext cx="408373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1C1710-C186-866E-0CB5-6B58EB0BCED4}"/>
              </a:ext>
            </a:extLst>
          </p:cNvPr>
          <p:cNvSpPr txBox="1"/>
          <p:nvPr/>
        </p:nvSpPr>
        <p:spPr>
          <a:xfrm>
            <a:off x="5464246" y="6370163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8550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06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X-ray of a person's chest&#10;&#10;Description automatically generated with medium confidence">
            <a:extLst>
              <a:ext uri="{FF2B5EF4-FFF2-40B4-BE49-F238E27FC236}">
                <a16:creationId xmlns:a16="http://schemas.microsoft.com/office/drawing/2014/main" id="{5B3C0EBC-F596-BA66-82DD-2A9C2C4BF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7" y="1632800"/>
            <a:ext cx="1350906" cy="1350906"/>
          </a:xfrm>
          <a:prstGeom prst="rect">
            <a:avLst/>
          </a:prstGeom>
        </p:spPr>
      </p:pic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DCE29BF9-7AD6-1823-5FB2-3CD72387F101}"/>
              </a:ext>
            </a:extLst>
          </p:cNvPr>
          <p:cNvSpPr/>
          <p:nvPr/>
        </p:nvSpPr>
        <p:spPr>
          <a:xfrm>
            <a:off x="1857358" y="2213715"/>
            <a:ext cx="220558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9A1FDC-659C-9FD5-9720-F1738D5A9314}"/>
              </a:ext>
            </a:extLst>
          </p:cNvPr>
          <p:cNvGrpSpPr/>
          <p:nvPr/>
        </p:nvGrpSpPr>
        <p:grpSpPr>
          <a:xfrm>
            <a:off x="2254257" y="2176113"/>
            <a:ext cx="213920" cy="171425"/>
            <a:chOff x="7049943" y="4007362"/>
            <a:chExt cx="219662" cy="17142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E1989D-41F4-9162-9614-B08CF6043E8E}"/>
                </a:ext>
              </a:extLst>
            </p:cNvPr>
            <p:cNvSpPr/>
            <p:nvPr/>
          </p:nvSpPr>
          <p:spPr>
            <a:xfrm>
              <a:off x="7049943" y="4007362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777B62-63F0-22DE-80F3-45581BA6A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897" y="4046646"/>
              <a:ext cx="113754" cy="9285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E57DD1F-0DC1-8F74-46C8-A795BFFC9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342" y="1753228"/>
            <a:ext cx="779589" cy="172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6BD8F-6660-3303-4986-3CF70F12F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342" y="2187800"/>
            <a:ext cx="875772" cy="1670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D89B47-52E4-569D-DA09-53B1F32A5CC6}"/>
              </a:ext>
            </a:extLst>
          </p:cNvPr>
          <p:cNvCxnSpPr>
            <a:cxnSpLocks/>
            <a:stCxn id="7" idx="7"/>
            <a:endCxn id="9" idx="1"/>
          </p:cNvCxnSpPr>
          <p:nvPr/>
        </p:nvCxnSpPr>
        <p:spPr>
          <a:xfrm flipV="1">
            <a:off x="2436849" y="1839287"/>
            <a:ext cx="435493" cy="36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6C292F-BFCB-D054-9791-FD61009E3511}"/>
              </a:ext>
            </a:extLst>
          </p:cNvPr>
          <p:cNvCxnSpPr>
            <a:cxnSpLocks/>
            <a:stCxn id="7" idx="5"/>
            <a:endCxn id="14" idx="1"/>
          </p:cNvCxnSpPr>
          <p:nvPr/>
        </p:nvCxnSpPr>
        <p:spPr>
          <a:xfrm>
            <a:off x="2436849" y="2322433"/>
            <a:ext cx="465867" cy="35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40C41-D72A-B5CF-0D29-8424E7E6508F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2468177" y="2261826"/>
            <a:ext cx="404165" cy="9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6494A60-8242-C50C-89F4-1045BA187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716" y="2591002"/>
            <a:ext cx="845398" cy="167055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F564126-D4F7-6B36-F943-853F50989E90}"/>
              </a:ext>
            </a:extLst>
          </p:cNvPr>
          <p:cNvGrpSpPr/>
          <p:nvPr/>
        </p:nvGrpSpPr>
        <p:grpSpPr>
          <a:xfrm>
            <a:off x="4213981" y="1507425"/>
            <a:ext cx="3294572" cy="1601657"/>
            <a:chOff x="1292599" y="2812042"/>
            <a:chExt cx="3294572" cy="16016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73E4AEE-20A0-3416-895C-9CA1DB273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599" y="2952564"/>
              <a:ext cx="1350906" cy="135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Left-Right Arrow 14">
              <a:extLst>
                <a:ext uri="{FF2B5EF4-FFF2-40B4-BE49-F238E27FC236}">
                  <a16:creationId xmlns:a16="http://schemas.microsoft.com/office/drawing/2014/main" id="{0AB142BC-790C-222D-B3F4-C7226729C77A}"/>
                </a:ext>
              </a:extLst>
            </p:cNvPr>
            <p:cNvSpPr/>
            <p:nvPr/>
          </p:nvSpPr>
          <p:spPr>
            <a:xfrm>
              <a:off x="2708605" y="3562628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7AF497-9CC9-8655-8A6D-77ED03669BC5}"/>
                </a:ext>
              </a:extLst>
            </p:cNvPr>
            <p:cNvGrpSpPr/>
            <p:nvPr/>
          </p:nvGrpSpPr>
          <p:grpSpPr>
            <a:xfrm>
              <a:off x="3105504" y="3525026"/>
              <a:ext cx="213920" cy="171425"/>
              <a:chOff x="7049943" y="4007362"/>
              <a:chExt cx="219662" cy="17142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25AF8D5-C41E-F849-5948-68377055F3E8}"/>
                  </a:ext>
                </a:extLst>
              </p:cNvPr>
              <p:cNvSpPr/>
              <p:nvPr/>
            </p:nvSpPr>
            <p:spPr>
              <a:xfrm>
                <a:off x="7049943" y="4007362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D9DD729-4546-F193-C581-D8D22AABD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2897" y="4046646"/>
                <a:ext cx="113754" cy="92856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2B975E7-5EE6-43FF-8B0C-C6D1947E0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1399" y="2812042"/>
              <a:ext cx="779589" cy="17211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14B1641-1535-E887-7DAB-3B4743F6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1399" y="3301583"/>
              <a:ext cx="875772" cy="16705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60B8AC5-029D-76E8-FC39-99CB76691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1399" y="3786062"/>
              <a:ext cx="845398" cy="16705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A6EF779-94D6-96BA-0D5A-76493C62E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1399" y="4270541"/>
              <a:ext cx="660728" cy="14315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D4C4D2-D38B-0822-2F22-EFA58141BFBE}"/>
                </a:ext>
              </a:extLst>
            </p:cNvPr>
            <p:cNvCxnSpPr>
              <a:cxnSpLocks/>
              <a:stCxn id="17" idx="0"/>
              <a:endCxn id="19" idx="1"/>
            </p:cNvCxnSpPr>
            <p:nvPr/>
          </p:nvCxnSpPr>
          <p:spPr>
            <a:xfrm flipV="1">
              <a:off x="3212464" y="2898101"/>
              <a:ext cx="498935" cy="626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BE048F5-81AA-508E-97DF-2C303DD85400}"/>
                </a:ext>
              </a:extLst>
            </p:cNvPr>
            <p:cNvCxnSpPr>
              <a:cxnSpLocks/>
              <a:stCxn id="17" idx="7"/>
              <a:endCxn id="20" idx="1"/>
            </p:cNvCxnSpPr>
            <p:nvPr/>
          </p:nvCxnSpPr>
          <p:spPr>
            <a:xfrm flipV="1">
              <a:off x="3288096" y="3385111"/>
              <a:ext cx="423303" cy="1650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EFFB1DD-235F-2E4A-D680-7F5B614740C4}"/>
                </a:ext>
              </a:extLst>
            </p:cNvPr>
            <p:cNvCxnSpPr>
              <a:cxnSpLocks/>
              <a:stCxn id="17" idx="5"/>
              <a:endCxn id="21" idx="1"/>
            </p:cNvCxnSpPr>
            <p:nvPr/>
          </p:nvCxnSpPr>
          <p:spPr>
            <a:xfrm>
              <a:off x="3288096" y="3671346"/>
              <a:ext cx="423303" cy="198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F13CB06-0185-73DE-615E-CCBD181E3D73}"/>
                </a:ext>
              </a:extLst>
            </p:cNvPr>
            <p:cNvCxnSpPr>
              <a:cxnSpLocks/>
              <a:stCxn id="17" idx="4"/>
              <a:endCxn id="2" idx="1"/>
            </p:cNvCxnSpPr>
            <p:nvPr/>
          </p:nvCxnSpPr>
          <p:spPr>
            <a:xfrm>
              <a:off x="3212464" y="3696451"/>
              <a:ext cx="498935" cy="645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CAA6FEE-D0FF-EBDC-CE20-05946D1BC665}"/>
              </a:ext>
            </a:extLst>
          </p:cNvPr>
          <p:cNvGrpSpPr/>
          <p:nvPr/>
        </p:nvGrpSpPr>
        <p:grpSpPr>
          <a:xfrm>
            <a:off x="7655019" y="924758"/>
            <a:ext cx="3619431" cy="2866373"/>
            <a:chOff x="7650117" y="509064"/>
            <a:chExt cx="3619431" cy="286637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6459C55-0A90-44F2-29D0-E28DA67A9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0117" y="1175430"/>
              <a:ext cx="1350905" cy="135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Left-Right Arrow 41">
              <a:extLst>
                <a:ext uri="{FF2B5EF4-FFF2-40B4-BE49-F238E27FC236}">
                  <a16:creationId xmlns:a16="http://schemas.microsoft.com/office/drawing/2014/main" id="{86857258-A756-FFA1-1D5C-88508CCA8FA3}"/>
                </a:ext>
              </a:extLst>
            </p:cNvPr>
            <p:cNvSpPr/>
            <p:nvPr/>
          </p:nvSpPr>
          <p:spPr>
            <a:xfrm>
              <a:off x="9125553" y="1816994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25A1A66-7A1C-8724-F42A-2A2F1BEC3B42}"/>
                </a:ext>
              </a:extLst>
            </p:cNvPr>
            <p:cNvGrpSpPr/>
            <p:nvPr/>
          </p:nvGrpSpPr>
          <p:grpSpPr>
            <a:xfrm>
              <a:off x="9522452" y="1779392"/>
              <a:ext cx="213920" cy="171425"/>
              <a:chOff x="7049943" y="4007362"/>
              <a:chExt cx="219662" cy="171425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89132A3-4D76-57EA-0AF4-7DDB66E91700}"/>
                  </a:ext>
                </a:extLst>
              </p:cNvPr>
              <p:cNvSpPr/>
              <p:nvPr/>
            </p:nvSpPr>
            <p:spPr>
              <a:xfrm>
                <a:off x="7049943" y="4007362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0D3584C-1FCE-799C-5A7F-13D3E8E00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2897" y="4046646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B146904-B0E4-1548-AA2A-89AD72207D4D}"/>
                </a:ext>
              </a:extLst>
            </p:cNvPr>
            <p:cNvCxnSpPr>
              <a:cxnSpLocks/>
              <a:stCxn id="44" idx="7"/>
              <a:endCxn id="46" idx="1"/>
            </p:cNvCxnSpPr>
            <p:nvPr/>
          </p:nvCxnSpPr>
          <p:spPr>
            <a:xfrm flipV="1">
              <a:off x="9705044" y="573095"/>
              <a:ext cx="385764" cy="1231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AA02E79-59FE-E599-1842-658E4D562DBC}"/>
                </a:ext>
              </a:extLst>
            </p:cNvPr>
            <p:cNvCxnSpPr>
              <a:cxnSpLocks/>
              <a:stCxn id="44" idx="7"/>
              <a:endCxn id="47" idx="1"/>
            </p:cNvCxnSpPr>
            <p:nvPr/>
          </p:nvCxnSpPr>
          <p:spPr>
            <a:xfrm flipV="1">
              <a:off x="9705044" y="875204"/>
              <a:ext cx="385764" cy="9292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A3DA412-14A7-B80F-CA86-8B625B9C3936}"/>
                </a:ext>
              </a:extLst>
            </p:cNvPr>
            <p:cNvCxnSpPr>
              <a:cxnSpLocks/>
              <a:stCxn id="44" idx="6"/>
              <a:endCxn id="48" idx="1"/>
            </p:cNvCxnSpPr>
            <p:nvPr/>
          </p:nvCxnSpPr>
          <p:spPr>
            <a:xfrm flipV="1">
              <a:off x="9736372" y="1175430"/>
              <a:ext cx="354436" cy="689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8ABBA3C-F9FC-9D5C-9132-4F51F7FF7AF9}"/>
                </a:ext>
              </a:extLst>
            </p:cNvPr>
            <p:cNvCxnSpPr>
              <a:cxnSpLocks/>
              <a:stCxn id="44" idx="4"/>
              <a:endCxn id="49" idx="1"/>
            </p:cNvCxnSpPr>
            <p:nvPr/>
          </p:nvCxnSpPr>
          <p:spPr>
            <a:xfrm>
              <a:off x="9629412" y="1950817"/>
              <a:ext cx="461396" cy="4647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9656DFE-0927-143A-0AE5-450858118391}"/>
                </a:ext>
              </a:extLst>
            </p:cNvPr>
            <p:cNvGrpSpPr/>
            <p:nvPr/>
          </p:nvGrpSpPr>
          <p:grpSpPr>
            <a:xfrm>
              <a:off x="10090808" y="509064"/>
              <a:ext cx="1178740" cy="2866373"/>
              <a:chOff x="10166593" y="232911"/>
              <a:chExt cx="1629449" cy="385246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8D2AF00-8965-E6D6-A735-12BFA83D4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6593" y="232911"/>
                <a:ext cx="779589" cy="17211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581EA08-6ECA-295E-7497-7F5FE9C18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66593" y="641483"/>
                <a:ext cx="875772" cy="16705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18108F7-5266-9F8B-ED98-F50714180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66593" y="1044993"/>
                <a:ext cx="845398" cy="167055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2611639-F4CB-87A5-AF6C-6772ED7A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6593" y="2723650"/>
                <a:ext cx="660728" cy="14315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3C0D52B-9C0D-497A-4FB4-8AAE37B2FF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66593" y="3103263"/>
                <a:ext cx="1193798" cy="19236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430C5F6-F83A-7A20-177C-669B2E846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66593" y="1448503"/>
                <a:ext cx="1454057" cy="186708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6EB4451B-1CF8-FACA-6C91-31D32FFF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66593" y="1871666"/>
                <a:ext cx="1250376" cy="19236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03CFA9E-B62A-F748-7F12-B65E8838A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66593" y="2300487"/>
                <a:ext cx="1629449" cy="186708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CADCBBA3-7010-AC0C-9E3F-AD2041BA5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6593" y="3532084"/>
                <a:ext cx="865645" cy="147103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8A545C0-3845-4A9C-A227-3EA39184E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66593" y="3915646"/>
                <a:ext cx="1306954" cy="169734"/>
              </a:xfrm>
              <a:prstGeom prst="rect">
                <a:avLst/>
              </a:prstGeom>
            </p:spPr>
          </p:pic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C7925F5-BFE5-96C4-7B2C-D6D35CDAEE51}"/>
                </a:ext>
              </a:extLst>
            </p:cNvPr>
            <p:cNvCxnSpPr>
              <a:cxnSpLocks/>
              <a:stCxn id="44" idx="4"/>
              <a:endCxn id="56" idx="1"/>
            </p:cNvCxnSpPr>
            <p:nvPr/>
          </p:nvCxnSpPr>
          <p:spPr>
            <a:xfrm>
              <a:off x="9629412" y="1950817"/>
              <a:ext cx="461396" cy="10676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DA10040-858D-2AA1-7EF0-70768A84B2E0}"/>
                </a:ext>
              </a:extLst>
            </p:cNvPr>
            <p:cNvCxnSpPr>
              <a:cxnSpLocks/>
              <a:stCxn id="44" idx="6"/>
              <a:endCxn id="41" idx="1"/>
            </p:cNvCxnSpPr>
            <p:nvPr/>
          </p:nvCxnSpPr>
          <p:spPr>
            <a:xfrm flipV="1">
              <a:off x="9736372" y="1482966"/>
              <a:ext cx="354436" cy="382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9FB4A19-5774-93D1-ABB9-2E5004EA5EAF}"/>
                </a:ext>
              </a:extLst>
            </p:cNvPr>
            <p:cNvCxnSpPr>
              <a:cxnSpLocks/>
              <a:stCxn id="44" idx="5"/>
              <a:endCxn id="54" idx="1"/>
            </p:cNvCxnSpPr>
            <p:nvPr/>
          </p:nvCxnSpPr>
          <p:spPr>
            <a:xfrm flipV="1">
              <a:off x="9705044" y="1799920"/>
              <a:ext cx="385764" cy="12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F4E8899-3EC7-B4F3-C16B-21A827BE96EF}"/>
                </a:ext>
              </a:extLst>
            </p:cNvPr>
            <p:cNvCxnSpPr>
              <a:cxnSpLocks/>
              <a:stCxn id="44" idx="5"/>
              <a:endCxn id="55" idx="1"/>
            </p:cNvCxnSpPr>
            <p:nvPr/>
          </p:nvCxnSpPr>
          <p:spPr>
            <a:xfrm>
              <a:off x="9705044" y="1925712"/>
              <a:ext cx="385764" cy="1911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B3521B0-EB77-EE2E-1E18-B79371B2AEE5}"/>
                </a:ext>
              </a:extLst>
            </p:cNvPr>
            <p:cNvCxnSpPr>
              <a:cxnSpLocks/>
              <a:stCxn id="44" idx="4"/>
              <a:endCxn id="39" idx="1"/>
            </p:cNvCxnSpPr>
            <p:nvPr/>
          </p:nvCxnSpPr>
          <p:spPr>
            <a:xfrm>
              <a:off x="9629412" y="1950817"/>
              <a:ext cx="461396" cy="765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26D17BC-D64F-68E1-1152-1DCC16A1522D}"/>
                </a:ext>
              </a:extLst>
            </p:cNvPr>
            <p:cNvCxnSpPr>
              <a:cxnSpLocks/>
              <a:stCxn id="44" idx="4"/>
              <a:endCxn id="57" idx="1"/>
            </p:cNvCxnSpPr>
            <p:nvPr/>
          </p:nvCxnSpPr>
          <p:spPr>
            <a:xfrm>
              <a:off x="9629412" y="1950817"/>
              <a:ext cx="461396" cy="1361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442717A3-D5EB-2944-FA1A-2636F5E813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259" y="4684376"/>
            <a:ext cx="1350907" cy="1350907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48092E7-67B8-B07E-42DD-1B29B3662D02}"/>
              </a:ext>
            </a:extLst>
          </p:cNvPr>
          <p:cNvGrpSpPr/>
          <p:nvPr/>
        </p:nvGrpSpPr>
        <p:grpSpPr>
          <a:xfrm>
            <a:off x="2688306" y="4633054"/>
            <a:ext cx="1169465" cy="1480529"/>
            <a:chOff x="2510737" y="943357"/>
            <a:chExt cx="1346200" cy="1607266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9B7EDCC5-2CA2-B62F-8221-F2B8ECB0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510737" y="1433136"/>
              <a:ext cx="783444" cy="143447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C5D4617-E52B-8766-B6BE-3A8456CE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10737" y="943357"/>
              <a:ext cx="976547" cy="187585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FCA6B2A-0FD9-064A-913D-EB2C290BC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510737" y="1878777"/>
              <a:ext cx="1346200" cy="187585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1C71E18B-CB08-0AA4-EFD0-6456A8CDC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510737" y="2368555"/>
              <a:ext cx="1048270" cy="182068"/>
            </a:xfrm>
            <a:prstGeom prst="rect">
              <a:avLst/>
            </a:prstGeom>
          </p:spPr>
        </p:pic>
      </p:grpSp>
      <p:sp>
        <p:nvSpPr>
          <p:cNvPr id="126" name="Left-Right Arrow 125">
            <a:extLst>
              <a:ext uri="{FF2B5EF4-FFF2-40B4-BE49-F238E27FC236}">
                <a16:creationId xmlns:a16="http://schemas.microsoft.com/office/drawing/2014/main" id="{876FAC91-2297-E9CC-4796-C33B3D892AEA}"/>
              </a:ext>
            </a:extLst>
          </p:cNvPr>
          <p:cNvSpPr/>
          <p:nvPr/>
        </p:nvSpPr>
        <p:spPr>
          <a:xfrm>
            <a:off x="1662825" y="5286406"/>
            <a:ext cx="220558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2B63B62-1B1E-F3E0-669D-0C4559D81FE2}"/>
              </a:ext>
            </a:extLst>
          </p:cNvPr>
          <p:cNvGrpSpPr/>
          <p:nvPr/>
        </p:nvGrpSpPr>
        <p:grpSpPr>
          <a:xfrm>
            <a:off x="1939695" y="5260150"/>
            <a:ext cx="213920" cy="171425"/>
            <a:chOff x="7049943" y="4007362"/>
            <a:chExt cx="219662" cy="171425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4F5DA96-A2D2-8973-20AB-467BFEEAA371}"/>
                </a:ext>
              </a:extLst>
            </p:cNvPr>
            <p:cNvSpPr/>
            <p:nvPr/>
          </p:nvSpPr>
          <p:spPr>
            <a:xfrm>
              <a:off x="7049943" y="4007362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0DBC2E10-DEAC-194A-A5C1-143C3B4F8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897" y="4046646"/>
              <a:ext cx="113754" cy="92856"/>
            </a:xfrm>
            <a:prstGeom prst="rect">
              <a:avLst/>
            </a:prstGeom>
          </p:spPr>
        </p:pic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D0AFCAF-3F77-A69B-7AF6-2083DDF87998}"/>
              </a:ext>
            </a:extLst>
          </p:cNvPr>
          <p:cNvCxnSpPr>
            <a:cxnSpLocks/>
            <a:stCxn id="132" idx="7"/>
            <a:endCxn id="135" idx="1"/>
          </p:cNvCxnSpPr>
          <p:nvPr/>
        </p:nvCxnSpPr>
        <p:spPr>
          <a:xfrm flipV="1">
            <a:off x="2122287" y="4719451"/>
            <a:ext cx="566019" cy="565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AAFEEC4-F48D-46C9-0558-E50BC9AA5DE2}"/>
              </a:ext>
            </a:extLst>
          </p:cNvPr>
          <p:cNvCxnSpPr>
            <a:cxnSpLocks/>
            <a:stCxn id="132" idx="6"/>
            <a:endCxn id="134" idx="1"/>
          </p:cNvCxnSpPr>
          <p:nvPr/>
        </p:nvCxnSpPr>
        <p:spPr>
          <a:xfrm flipV="1">
            <a:off x="2153615" y="5150281"/>
            <a:ext cx="534691" cy="195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85B7C16-257E-1F28-51FC-ECCE804CC6F2}"/>
              </a:ext>
            </a:extLst>
          </p:cNvPr>
          <p:cNvCxnSpPr>
            <a:cxnSpLocks/>
            <a:stCxn id="132" idx="6"/>
            <a:endCxn id="136" idx="1"/>
          </p:cNvCxnSpPr>
          <p:nvPr/>
        </p:nvCxnSpPr>
        <p:spPr>
          <a:xfrm>
            <a:off x="2153615" y="5345863"/>
            <a:ext cx="534691" cy="23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0F5ED90-3E5C-33D0-2A77-676B6F782D76}"/>
              </a:ext>
            </a:extLst>
          </p:cNvPr>
          <p:cNvCxnSpPr>
            <a:cxnSpLocks/>
            <a:stCxn id="132" idx="5"/>
            <a:endCxn id="137" idx="1"/>
          </p:cNvCxnSpPr>
          <p:nvPr/>
        </p:nvCxnSpPr>
        <p:spPr>
          <a:xfrm>
            <a:off x="2122287" y="5406470"/>
            <a:ext cx="566019" cy="62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196A894-C02D-46B5-4968-EA956F57B3F3}"/>
              </a:ext>
            </a:extLst>
          </p:cNvPr>
          <p:cNvGrpSpPr/>
          <p:nvPr/>
        </p:nvGrpSpPr>
        <p:grpSpPr>
          <a:xfrm>
            <a:off x="4110138" y="4633054"/>
            <a:ext cx="3821879" cy="1350907"/>
            <a:chOff x="3932569" y="1031372"/>
            <a:chExt cx="3821879" cy="1350907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3DFE620-5449-3762-C9F6-82C8046291AB}"/>
                </a:ext>
              </a:extLst>
            </p:cNvPr>
            <p:cNvSpPr/>
            <p:nvPr/>
          </p:nvSpPr>
          <p:spPr>
            <a:xfrm>
              <a:off x="5635575" y="1584766"/>
              <a:ext cx="213920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13186235-2F0E-C4DD-8FA1-8281DDDD9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145" y="1624050"/>
              <a:ext cx="110780" cy="92856"/>
            </a:xfrm>
            <a:prstGeom prst="rect">
              <a:avLst/>
            </a:prstGeom>
          </p:spPr>
        </p:pic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5A992E7-DFE9-C6D0-4459-E46F79AC7A1B}"/>
                </a:ext>
              </a:extLst>
            </p:cNvPr>
            <p:cNvCxnSpPr>
              <a:cxnSpLocks/>
              <a:stCxn id="139" idx="7"/>
              <a:endCxn id="146" idx="1"/>
            </p:cNvCxnSpPr>
            <p:nvPr/>
          </p:nvCxnSpPr>
          <p:spPr>
            <a:xfrm flipV="1">
              <a:off x="5818167" y="1119797"/>
              <a:ext cx="324066" cy="490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8BD70CC-0096-BCFA-1F12-E4E50FB32FE6}"/>
                </a:ext>
              </a:extLst>
            </p:cNvPr>
            <p:cNvGrpSpPr/>
            <p:nvPr/>
          </p:nvGrpSpPr>
          <p:grpSpPr>
            <a:xfrm>
              <a:off x="5849495" y="1031373"/>
              <a:ext cx="1904953" cy="1226406"/>
              <a:chOff x="5849495" y="1031372"/>
              <a:chExt cx="2192838" cy="1331389"/>
            </a:xfrm>
          </p:grpSpPr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D6F352D5-C11F-98B7-639E-E33E26B28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86473" y="1031372"/>
                <a:ext cx="1692963" cy="191985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57A02348-7637-3154-7F10-5DFCF76E7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86473" y="1398948"/>
                <a:ext cx="1855860" cy="191986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684DACA9-F2BE-943B-1801-8F4F22E4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27196" y="1756191"/>
                <a:ext cx="1611515" cy="197803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17814451-3C42-6E74-0D9D-E0595EA87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92765" y="2164958"/>
                <a:ext cx="1326445" cy="197803"/>
              </a:xfrm>
              <a:prstGeom prst="rect">
                <a:avLst/>
              </a:prstGeom>
            </p:spPr>
          </p:pic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B20B2428-2C5B-2130-A5B2-1441A3D82A48}"/>
                  </a:ext>
                </a:extLst>
              </p:cNvPr>
              <p:cNvCxnSpPr>
                <a:cxnSpLocks/>
                <a:stCxn id="139" idx="6"/>
                <a:endCxn id="147" idx="1"/>
              </p:cNvCxnSpPr>
              <p:nvPr/>
            </p:nvCxnSpPr>
            <p:spPr>
              <a:xfrm flipV="1">
                <a:off x="5849495" y="1494941"/>
                <a:ext cx="336978" cy="1755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6CB3A4B-C61A-CED8-B103-10723953621B}"/>
                  </a:ext>
                </a:extLst>
              </p:cNvPr>
              <p:cNvCxnSpPr>
                <a:cxnSpLocks/>
                <a:stCxn id="139" idx="6"/>
                <a:endCxn id="148" idx="1"/>
              </p:cNvCxnSpPr>
              <p:nvPr/>
            </p:nvCxnSpPr>
            <p:spPr>
              <a:xfrm>
                <a:off x="5849495" y="1670479"/>
                <a:ext cx="377701" cy="1846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80CD750D-D715-FAE9-5751-E350A9102FD8}"/>
                </a:ext>
              </a:extLst>
            </p:cNvPr>
            <p:cNvCxnSpPr>
              <a:cxnSpLocks/>
              <a:stCxn id="139" idx="5"/>
              <a:endCxn id="149" idx="1"/>
            </p:cNvCxnSpPr>
            <p:nvPr/>
          </p:nvCxnSpPr>
          <p:spPr>
            <a:xfrm>
              <a:off x="5818167" y="1731086"/>
              <a:ext cx="329532" cy="435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4" name="Left-Right Arrow 143">
              <a:extLst>
                <a:ext uri="{FF2B5EF4-FFF2-40B4-BE49-F238E27FC236}">
                  <a16:creationId xmlns:a16="http://schemas.microsoft.com/office/drawing/2014/main" id="{CA50BDB2-8897-BA9C-1CBD-EA58FCB7A8EE}"/>
                </a:ext>
              </a:extLst>
            </p:cNvPr>
            <p:cNvSpPr/>
            <p:nvPr/>
          </p:nvSpPr>
          <p:spPr>
            <a:xfrm>
              <a:off x="5340644" y="1631228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2">
              <a:extLst>
                <a:ext uri="{FF2B5EF4-FFF2-40B4-BE49-F238E27FC236}">
                  <a16:creationId xmlns:a16="http://schemas.microsoft.com/office/drawing/2014/main" id="{BE133A75-CA81-4A94-4205-8ED23D30F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2569" y="1031372"/>
              <a:ext cx="1350907" cy="1350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9B3EC57-F913-63EB-EBE0-309680A3D84E}"/>
              </a:ext>
            </a:extLst>
          </p:cNvPr>
          <p:cNvGrpSpPr/>
          <p:nvPr/>
        </p:nvGrpSpPr>
        <p:grpSpPr>
          <a:xfrm>
            <a:off x="8256083" y="4633054"/>
            <a:ext cx="3790388" cy="1433576"/>
            <a:chOff x="8078514" y="942378"/>
            <a:chExt cx="3790388" cy="1433576"/>
          </a:xfrm>
        </p:grpSpPr>
        <p:pic>
          <p:nvPicPr>
            <p:cNvPr id="153" name="Picture 15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B898C170-14B7-58E1-3D3B-D5D21C9DD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078514" y="1029754"/>
              <a:ext cx="1346200" cy="1346200"/>
            </a:xfrm>
            <a:prstGeom prst="rect">
              <a:avLst/>
            </a:prstGeom>
          </p:spPr>
        </p:pic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9A93D05-4E6D-7527-54F8-B4B0971C2D35}"/>
                </a:ext>
              </a:extLst>
            </p:cNvPr>
            <p:cNvGrpSpPr/>
            <p:nvPr/>
          </p:nvGrpSpPr>
          <p:grpSpPr>
            <a:xfrm>
              <a:off x="10487135" y="942378"/>
              <a:ext cx="1381767" cy="1324083"/>
              <a:chOff x="11007066" y="1004009"/>
              <a:chExt cx="1590586" cy="1437427"/>
            </a:xfrm>
          </p:grpSpPr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A09EF3AA-BB12-EAC1-5666-524F60097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07066" y="1004009"/>
                <a:ext cx="1538906" cy="189492"/>
              </a:xfrm>
              <a:prstGeom prst="rect">
                <a:avLst/>
              </a:prstGeom>
            </p:spPr>
          </p:pic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29ABA4AA-C974-7323-AEBB-138807098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007066" y="1425729"/>
                <a:ext cx="1590586" cy="195234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4C21A569-8EE0-96AE-49A7-80F77CD9E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007066" y="1853191"/>
                <a:ext cx="378984" cy="183750"/>
              </a:xfrm>
              <a:prstGeom prst="rect">
                <a:avLst/>
              </a:prstGeom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F893E949-5D77-637F-7FF8-7E95E1BE2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07066" y="2269170"/>
                <a:ext cx="1326445" cy="172266"/>
              </a:xfrm>
              <a:prstGeom prst="rect">
                <a:avLst/>
              </a:prstGeom>
            </p:spPr>
          </p:pic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3696DC93-4141-B707-B2DD-F5EDB5023DB8}"/>
                </a:ext>
              </a:extLst>
            </p:cNvPr>
            <p:cNvGrpSpPr/>
            <p:nvPr/>
          </p:nvGrpSpPr>
          <p:grpSpPr>
            <a:xfrm>
              <a:off x="9802983" y="1559332"/>
              <a:ext cx="213920" cy="171425"/>
              <a:chOff x="7049943" y="4007362"/>
              <a:chExt cx="219662" cy="171425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4EDF72B5-56E1-587E-D93F-B85BE777B26B}"/>
                  </a:ext>
                </a:extLst>
              </p:cNvPr>
              <p:cNvSpPr/>
              <p:nvPr/>
            </p:nvSpPr>
            <p:spPr>
              <a:xfrm>
                <a:off x="7049943" y="4007362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19C320CD-CE6E-F13B-9C7F-3C02EC766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2897" y="4046646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7297212F-C746-AAAE-46A6-DF7A007D392B}"/>
                </a:ext>
              </a:extLst>
            </p:cNvPr>
            <p:cNvCxnSpPr>
              <a:cxnSpLocks/>
              <a:stCxn id="161" idx="7"/>
              <a:endCxn id="163" idx="1"/>
            </p:cNvCxnSpPr>
            <p:nvPr/>
          </p:nvCxnSpPr>
          <p:spPr>
            <a:xfrm flipV="1">
              <a:off x="9985575" y="1029653"/>
              <a:ext cx="501560" cy="554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2B133C0-58DA-D6A5-A5F5-0A5C642F13B3}"/>
                </a:ext>
              </a:extLst>
            </p:cNvPr>
            <p:cNvCxnSpPr>
              <a:cxnSpLocks/>
              <a:stCxn id="161" idx="6"/>
              <a:endCxn id="164" idx="1"/>
            </p:cNvCxnSpPr>
            <p:nvPr/>
          </p:nvCxnSpPr>
          <p:spPr>
            <a:xfrm flipV="1">
              <a:off x="10016903" y="1420765"/>
              <a:ext cx="470232" cy="224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E5D4F5FC-B581-7640-E9E4-12FF6E460AA6}"/>
                </a:ext>
              </a:extLst>
            </p:cNvPr>
            <p:cNvCxnSpPr>
              <a:cxnSpLocks/>
              <a:stCxn id="161" idx="6"/>
              <a:endCxn id="165" idx="1"/>
            </p:cNvCxnSpPr>
            <p:nvPr/>
          </p:nvCxnSpPr>
          <p:spPr>
            <a:xfrm>
              <a:off x="10016903" y="1645045"/>
              <a:ext cx="470232" cy="164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BC54CFBE-C25F-A7BB-725E-920C23E3D366}"/>
                </a:ext>
              </a:extLst>
            </p:cNvPr>
            <p:cNvCxnSpPr>
              <a:cxnSpLocks/>
              <a:stCxn id="161" idx="5"/>
              <a:endCxn id="166" idx="1"/>
            </p:cNvCxnSpPr>
            <p:nvPr/>
          </p:nvCxnSpPr>
          <p:spPr>
            <a:xfrm>
              <a:off x="9985575" y="1705652"/>
              <a:ext cx="501560" cy="481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Left-Right Arrow 159">
              <a:extLst>
                <a:ext uri="{FF2B5EF4-FFF2-40B4-BE49-F238E27FC236}">
                  <a16:creationId xmlns:a16="http://schemas.microsoft.com/office/drawing/2014/main" id="{F2007DEE-D1A6-D44A-5872-0D6B11225BA8}"/>
                </a:ext>
              </a:extLst>
            </p:cNvPr>
            <p:cNvSpPr/>
            <p:nvPr/>
          </p:nvSpPr>
          <p:spPr>
            <a:xfrm>
              <a:off x="9479112" y="1625476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Right Brace 120">
            <a:extLst>
              <a:ext uri="{FF2B5EF4-FFF2-40B4-BE49-F238E27FC236}">
                <a16:creationId xmlns:a16="http://schemas.microsoft.com/office/drawing/2014/main" id="{4BD01FE8-E50E-F542-5156-F0A906118282}"/>
              </a:ext>
            </a:extLst>
          </p:cNvPr>
          <p:cNvSpPr/>
          <p:nvPr/>
        </p:nvSpPr>
        <p:spPr>
          <a:xfrm rot="16200000">
            <a:off x="5863589" y="-1521715"/>
            <a:ext cx="455020" cy="1182095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Brace 167">
            <a:extLst>
              <a:ext uri="{FF2B5EF4-FFF2-40B4-BE49-F238E27FC236}">
                <a16:creationId xmlns:a16="http://schemas.microsoft.com/office/drawing/2014/main" id="{D2CCF54F-BF00-8D07-CA81-403DE1004E62}"/>
              </a:ext>
            </a:extLst>
          </p:cNvPr>
          <p:cNvSpPr/>
          <p:nvPr/>
        </p:nvSpPr>
        <p:spPr>
          <a:xfrm rot="16200000">
            <a:off x="5868490" y="-5107033"/>
            <a:ext cx="455020" cy="1182095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CB5AEE0-4FD0-8514-E54E-7995E2B40B76}"/>
              </a:ext>
            </a:extLst>
          </p:cNvPr>
          <p:cNvSpPr txBox="1"/>
          <p:nvPr/>
        </p:nvSpPr>
        <p:spPr>
          <a:xfrm>
            <a:off x="539905" y="283879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9BFEB16-80C1-70D6-50A0-0639813E19F4}"/>
              </a:ext>
            </a:extLst>
          </p:cNvPr>
          <p:cNvSpPr txBox="1"/>
          <p:nvPr/>
        </p:nvSpPr>
        <p:spPr>
          <a:xfrm>
            <a:off x="4438984" y="283879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Expert1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53AF99A-4987-EA90-E4EA-79F1C7DE3AFD}"/>
              </a:ext>
            </a:extLst>
          </p:cNvPr>
          <p:cNvSpPr txBox="1"/>
          <p:nvPr/>
        </p:nvSpPr>
        <p:spPr>
          <a:xfrm>
            <a:off x="7905692" y="283879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1092D8B-1D85-C6BF-9CBD-CA25A7BAA6BB}"/>
              </a:ext>
            </a:extLst>
          </p:cNvPr>
          <p:cNvSpPr txBox="1"/>
          <p:nvPr/>
        </p:nvSpPr>
        <p:spPr>
          <a:xfrm>
            <a:off x="486028" y="5945872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D828A7D-0A90-EFA8-ABFB-929413063861}"/>
              </a:ext>
            </a:extLst>
          </p:cNvPr>
          <p:cNvSpPr txBox="1"/>
          <p:nvPr/>
        </p:nvSpPr>
        <p:spPr>
          <a:xfrm>
            <a:off x="4325368" y="587397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Expert2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C5D27B2-5940-725E-C360-EDEEC4133D13}"/>
              </a:ext>
            </a:extLst>
          </p:cNvPr>
          <p:cNvSpPr txBox="1"/>
          <p:nvPr/>
        </p:nvSpPr>
        <p:spPr>
          <a:xfrm>
            <a:off x="8502046" y="595713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Expert3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51AE4322-6FB0-3A19-6258-BA417DBAEB63}"/>
              </a:ext>
            </a:extLst>
          </p:cNvPr>
          <p:cNvGrpSpPr/>
          <p:nvPr/>
        </p:nvGrpSpPr>
        <p:grpSpPr>
          <a:xfrm>
            <a:off x="5499117" y="139939"/>
            <a:ext cx="1317304" cy="430887"/>
            <a:chOff x="7229774" y="3091049"/>
            <a:chExt cx="1129284" cy="430887"/>
          </a:xfrm>
        </p:grpSpPr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6BFAFA3F-6887-C34C-0552-F783365B8372}"/>
                </a:ext>
              </a:extLst>
            </p:cNvPr>
            <p:cNvSpPr/>
            <p:nvPr/>
          </p:nvSpPr>
          <p:spPr>
            <a:xfrm>
              <a:off x="7229774" y="3140312"/>
              <a:ext cx="914400" cy="3323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6BCD1C1-1BAE-4A36-635C-78AA7144A525}"/>
                </a:ext>
              </a:extLst>
            </p:cNvPr>
            <p:cNvSpPr txBox="1"/>
            <p:nvPr/>
          </p:nvSpPr>
          <p:spPr>
            <a:xfrm>
              <a:off x="7229774" y="3091049"/>
              <a:ext cx="11292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Effusion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E114051-9BC3-EF22-32CB-D6C4B95606F9}"/>
              </a:ext>
            </a:extLst>
          </p:cNvPr>
          <p:cNvGrpSpPr/>
          <p:nvPr/>
        </p:nvGrpSpPr>
        <p:grpSpPr>
          <a:xfrm>
            <a:off x="5245813" y="3735375"/>
            <a:ext cx="2322111" cy="430887"/>
            <a:chOff x="7220096" y="3091049"/>
            <a:chExt cx="1313026" cy="430887"/>
          </a:xfrm>
        </p:grpSpPr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13540692-0E22-6703-AD94-F14CA3F8D4EF}"/>
                </a:ext>
              </a:extLst>
            </p:cNvPr>
            <p:cNvSpPr/>
            <p:nvPr/>
          </p:nvSpPr>
          <p:spPr>
            <a:xfrm>
              <a:off x="7229774" y="3140312"/>
              <a:ext cx="914400" cy="3323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17D8B23-B222-6F76-8194-74DF2E63FB4A}"/>
                </a:ext>
              </a:extLst>
            </p:cNvPr>
            <p:cNvSpPr txBox="1"/>
            <p:nvPr/>
          </p:nvSpPr>
          <p:spPr>
            <a:xfrm>
              <a:off x="7220096" y="3091049"/>
              <a:ext cx="13130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No Effusion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45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B934A6C1-7962-66AE-8886-593D7CBACAA6}"/>
              </a:ext>
            </a:extLst>
          </p:cNvPr>
          <p:cNvGrpSpPr/>
          <p:nvPr/>
        </p:nvGrpSpPr>
        <p:grpSpPr>
          <a:xfrm>
            <a:off x="135272" y="1473212"/>
            <a:ext cx="3902862" cy="4688929"/>
            <a:chOff x="34634" y="1201324"/>
            <a:chExt cx="3902862" cy="468892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4F4A7AF-6369-D0CF-D19E-F2BEFB1F72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34" y="2536813"/>
              <a:ext cx="1350906" cy="135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B5244F8-AD8F-80E2-C983-88FCEB20E1FB}"/>
                </a:ext>
              </a:extLst>
            </p:cNvPr>
            <p:cNvGrpSpPr/>
            <p:nvPr/>
          </p:nvGrpSpPr>
          <p:grpSpPr>
            <a:xfrm>
              <a:off x="1666959" y="3107426"/>
              <a:ext cx="213920" cy="171425"/>
              <a:chOff x="7049943" y="4007362"/>
              <a:chExt cx="219662" cy="171425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61698E5-8972-DD6C-306B-A547D39433F2}"/>
                  </a:ext>
                </a:extLst>
              </p:cNvPr>
              <p:cNvSpPr/>
              <p:nvPr/>
            </p:nvSpPr>
            <p:spPr>
              <a:xfrm>
                <a:off x="7049943" y="4007362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955A4C8-FFAF-BBAC-EF38-68C5D09A7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2897" y="4046646"/>
                <a:ext cx="113754" cy="92856"/>
              </a:xfrm>
              <a:prstGeom prst="rect">
                <a:avLst/>
              </a:prstGeom>
            </p:spPr>
          </p:pic>
        </p:grpSp>
        <p:sp>
          <p:nvSpPr>
            <p:cNvPr id="97" name="Left-Right Arrow 96">
              <a:extLst>
                <a:ext uri="{FF2B5EF4-FFF2-40B4-BE49-F238E27FC236}">
                  <a16:creationId xmlns:a16="http://schemas.microsoft.com/office/drawing/2014/main" id="{F5203CBD-B413-C405-32D5-054C3A6D0A3E}"/>
                </a:ext>
              </a:extLst>
            </p:cNvPr>
            <p:cNvSpPr/>
            <p:nvPr/>
          </p:nvSpPr>
          <p:spPr>
            <a:xfrm>
              <a:off x="1394131" y="3144711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B05392EB-D1B1-67CA-D2C2-DAD3C9925FA4}"/>
                </a:ext>
              </a:extLst>
            </p:cNvPr>
            <p:cNvGrpSpPr/>
            <p:nvPr/>
          </p:nvGrpSpPr>
          <p:grpSpPr>
            <a:xfrm>
              <a:off x="2355616" y="1201324"/>
              <a:ext cx="1581880" cy="4688929"/>
              <a:chOff x="3022017" y="437997"/>
              <a:chExt cx="1581880" cy="4688929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46706BE9-5605-760B-E154-264C57FA7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2017" y="437997"/>
                <a:ext cx="883020" cy="160549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E1656160-5E5F-5D19-E2BE-A7B4C883D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2017" y="727044"/>
                <a:ext cx="1081345" cy="155827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CE133E8-B8FF-2FB6-1556-B1E515BB33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2017" y="1011369"/>
                <a:ext cx="1284392" cy="160549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70D3A65B-752B-EF9C-8F78-86D93337D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2017" y="1584741"/>
                <a:ext cx="1048293" cy="122773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6BD424A-2BC5-024F-2215-9A05B1D0E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22017" y="1300416"/>
                <a:ext cx="1322168" cy="155827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643FB3B5-BFA3-F41B-7764-B9D86D63B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2017" y="1836012"/>
                <a:ext cx="1204118" cy="155827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1B9BE436-88FC-40BF-A5FA-DE711D7D9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22017" y="2120337"/>
                <a:ext cx="887742" cy="155827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58A4E1D-021D-C2BD-C910-79C66012A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2017" y="3651573"/>
                <a:ext cx="845398" cy="167055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6E62ACD9-1FEF-4A44-D843-3498C044F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2017" y="2404662"/>
                <a:ext cx="1581880" cy="155827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500C4B1C-46F6-DD72-912B-81FC2E210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2017" y="2688987"/>
                <a:ext cx="236103" cy="80275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2BB38AA4-7E54-FB4B-8C18-9185C6829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22017" y="2897760"/>
                <a:ext cx="1048293" cy="122773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55F2C0A2-EDFE-A2AB-A2C1-543462A49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22017" y="3149031"/>
                <a:ext cx="585533" cy="122773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35DF353A-636B-ED51-2950-258346FAB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22017" y="3400302"/>
                <a:ext cx="793302" cy="122773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616DC35-638D-A3F0-5EBD-DC4DF0E0C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2017" y="3947126"/>
                <a:ext cx="661086" cy="113329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D4F1914E-5E9A-7FBB-961F-B98E78087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22017" y="4188953"/>
                <a:ext cx="920796" cy="155827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D7A5AAE1-7A06-2ACB-3C31-AD1C2A91D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22017" y="4473278"/>
                <a:ext cx="396651" cy="122773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631FF3B2-40F4-CB11-3CF8-A2EA7791B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22017" y="4724549"/>
                <a:ext cx="798023" cy="151105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61A54E3B-AD89-D06A-6A0D-91F98B2F8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22017" y="5004153"/>
                <a:ext cx="613865" cy="122773"/>
              </a:xfrm>
              <a:prstGeom prst="rect">
                <a:avLst/>
              </a:prstGeom>
            </p:spPr>
          </p:pic>
        </p:grp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360051E-5FF1-EFB8-B75A-BBB84CAE893A}"/>
                </a:ext>
              </a:extLst>
            </p:cNvPr>
            <p:cNvCxnSpPr>
              <a:cxnSpLocks/>
              <a:stCxn id="95" idx="0"/>
              <a:endCxn id="92" idx="1"/>
            </p:cNvCxnSpPr>
            <p:nvPr/>
          </p:nvCxnSpPr>
          <p:spPr>
            <a:xfrm flipV="1">
              <a:off x="1773919" y="1281599"/>
              <a:ext cx="581697" cy="18258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5ACE492-6D1A-E6A4-C691-F609D8F4C0D4}"/>
                </a:ext>
              </a:extLst>
            </p:cNvPr>
            <p:cNvCxnSpPr>
              <a:cxnSpLocks/>
              <a:stCxn id="95" idx="7"/>
              <a:endCxn id="98" idx="1"/>
            </p:cNvCxnSpPr>
            <p:nvPr/>
          </p:nvCxnSpPr>
          <p:spPr>
            <a:xfrm flipV="1">
              <a:off x="1849551" y="1568285"/>
              <a:ext cx="506065" cy="1564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9DCCD19-3CF6-8211-2673-F26AC15116E7}"/>
                </a:ext>
              </a:extLst>
            </p:cNvPr>
            <p:cNvCxnSpPr>
              <a:cxnSpLocks/>
              <a:stCxn id="95" idx="7"/>
              <a:endCxn id="99" idx="1"/>
            </p:cNvCxnSpPr>
            <p:nvPr/>
          </p:nvCxnSpPr>
          <p:spPr>
            <a:xfrm flipV="1">
              <a:off x="1849551" y="1854971"/>
              <a:ext cx="506065" cy="1277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01345198-E20F-36F3-934A-09F21CF7EB67}"/>
                </a:ext>
              </a:extLst>
            </p:cNvPr>
            <p:cNvCxnSpPr>
              <a:cxnSpLocks/>
              <a:stCxn id="95" idx="7"/>
              <a:endCxn id="102" idx="1"/>
            </p:cNvCxnSpPr>
            <p:nvPr/>
          </p:nvCxnSpPr>
          <p:spPr>
            <a:xfrm flipV="1">
              <a:off x="1849551" y="2141657"/>
              <a:ext cx="506065" cy="990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0FD501E-310B-93D4-EDB2-67425C67DAB2}"/>
                </a:ext>
              </a:extLst>
            </p:cNvPr>
            <p:cNvCxnSpPr>
              <a:cxnSpLocks/>
              <a:stCxn id="95" idx="7"/>
              <a:endCxn id="101" idx="1"/>
            </p:cNvCxnSpPr>
            <p:nvPr/>
          </p:nvCxnSpPr>
          <p:spPr>
            <a:xfrm flipV="1">
              <a:off x="1849551" y="2409455"/>
              <a:ext cx="506065" cy="72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20ABFC1-4EF8-D8DD-FB1E-D2583E4D1316}"/>
                </a:ext>
              </a:extLst>
            </p:cNvPr>
            <p:cNvCxnSpPr>
              <a:cxnSpLocks/>
              <a:stCxn id="95" idx="6"/>
              <a:endCxn id="103" idx="1"/>
            </p:cNvCxnSpPr>
            <p:nvPr/>
          </p:nvCxnSpPr>
          <p:spPr>
            <a:xfrm flipV="1">
              <a:off x="1880879" y="2677253"/>
              <a:ext cx="474737" cy="515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E03D8B90-F9BC-7E2B-EB91-A6E883A39810}"/>
                </a:ext>
              </a:extLst>
            </p:cNvPr>
            <p:cNvCxnSpPr>
              <a:cxnSpLocks/>
              <a:stCxn id="95" idx="6"/>
              <a:endCxn id="104" idx="1"/>
            </p:cNvCxnSpPr>
            <p:nvPr/>
          </p:nvCxnSpPr>
          <p:spPr>
            <a:xfrm flipV="1">
              <a:off x="1880879" y="2961578"/>
              <a:ext cx="474737" cy="2315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CE53C64-21B7-1784-B88D-A4E679C21FD0}"/>
                </a:ext>
              </a:extLst>
            </p:cNvPr>
            <p:cNvCxnSpPr>
              <a:cxnSpLocks/>
              <a:stCxn id="95" idx="6"/>
              <a:endCxn id="105" idx="1"/>
            </p:cNvCxnSpPr>
            <p:nvPr/>
          </p:nvCxnSpPr>
          <p:spPr>
            <a:xfrm>
              <a:off x="1880879" y="3193139"/>
              <a:ext cx="474737" cy="527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700CD1E-C040-20E7-773A-5C94C22B1649}"/>
                </a:ext>
              </a:extLst>
            </p:cNvPr>
            <p:cNvCxnSpPr>
              <a:cxnSpLocks/>
              <a:stCxn id="95" idx="6"/>
              <a:endCxn id="106" idx="1"/>
            </p:cNvCxnSpPr>
            <p:nvPr/>
          </p:nvCxnSpPr>
          <p:spPr>
            <a:xfrm>
              <a:off x="1880879" y="3193139"/>
              <a:ext cx="474737" cy="299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347CDE9-3B16-BEB7-9A42-B66542DC140D}"/>
                </a:ext>
              </a:extLst>
            </p:cNvPr>
            <p:cNvCxnSpPr>
              <a:cxnSpLocks/>
              <a:stCxn id="95" idx="6"/>
              <a:endCxn id="108" idx="1"/>
            </p:cNvCxnSpPr>
            <p:nvPr/>
          </p:nvCxnSpPr>
          <p:spPr>
            <a:xfrm>
              <a:off x="1880879" y="3193139"/>
              <a:ext cx="474737" cy="529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92639CFC-12A3-17A9-D04E-5CC17E1C3169}"/>
                </a:ext>
              </a:extLst>
            </p:cNvPr>
            <p:cNvCxnSpPr>
              <a:cxnSpLocks/>
              <a:stCxn id="95" idx="6"/>
              <a:endCxn id="109" idx="1"/>
            </p:cNvCxnSpPr>
            <p:nvPr/>
          </p:nvCxnSpPr>
          <p:spPr>
            <a:xfrm>
              <a:off x="1880879" y="3193139"/>
              <a:ext cx="474737" cy="780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5C820FB-C454-6262-DC05-5BD609F42214}"/>
                </a:ext>
              </a:extLst>
            </p:cNvPr>
            <p:cNvCxnSpPr>
              <a:cxnSpLocks/>
              <a:stCxn id="95" idx="5"/>
              <a:endCxn id="110" idx="1"/>
            </p:cNvCxnSpPr>
            <p:nvPr/>
          </p:nvCxnSpPr>
          <p:spPr>
            <a:xfrm>
              <a:off x="1849551" y="3253746"/>
              <a:ext cx="506065" cy="971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73CA195-0708-D467-FF8A-36014669FD2D}"/>
                </a:ext>
              </a:extLst>
            </p:cNvPr>
            <p:cNvCxnSpPr>
              <a:cxnSpLocks/>
              <a:stCxn id="95" idx="5"/>
              <a:endCxn id="107" idx="1"/>
            </p:cNvCxnSpPr>
            <p:nvPr/>
          </p:nvCxnSpPr>
          <p:spPr>
            <a:xfrm>
              <a:off x="1849551" y="3253746"/>
              <a:ext cx="506065" cy="1244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4E54671B-E060-2758-8087-0F3C7DA8D5C1}"/>
                </a:ext>
              </a:extLst>
            </p:cNvPr>
            <p:cNvCxnSpPr>
              <a:cxnSpLocks/>
              <a:stCxn id="95" idx="5"/>
              <a:endCxn id="112" idx="1"/>
            </p:cNvCxnSpPr>
            <p:nvPr/>
          </p:nvCxnSpPr>
          <p:spPr>
            <a:xfrm>
              <a:off x="1849551" y="3253746"/>
              <a:ext cx="506065" cy="1776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B24D59FA-B78C-A0D1-F78D-580BD3E341C5}"/>
                </a:ext>
              </a:extLst>
            </p:cNvPr>
            <p:cNvCxnSpPr>
              <a:cxnSpLocks/>
              <a:stCxn id="95" idx="4"/>
              <a:endCxn id="113" idx="1"/>
            </p:cNvCxnSpPr>
            <p:nvPr/>
          </p:nvCxnSpPr>
          <p:spPr>
            <a:xfrm>
              <a:off x="1773919" y="3278851"/>
              <a:ext cx="581697" cy="2019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84FC864-5C2A-AEC7-A81F-DE0898A77100}"/>
                </a:ext>
              </a:extLst>
            </p:cNvPr>
            <p:cNvCxnSpPr>
              <a:cxnSpLocks/>
              <a:stCxn id="95" idx="4"/>
              <a:endCxn id="114" idx="1"/>
            </p:cNvCxnSpPr>
            <p:nvPr/>
          </p:nvCxnSpPr>
          <p:spPr>
            <a:xfrm>
              <a:off x="1773919" y="3278851"/>
              <a:ext cx="581697" cy="2284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87808E2-C924-CD08-F3E6-A3BAB09C7156}"/>
                </a:ext>
              </a:extLst>
            </p:cNvPr>
            <p:cNvCxnSpPr>
              <a:cxnSpLocks/>
              <a:stCxn id="95" idx="4"/>
              <a:endCxn id="115" idx="1"/>
            </p:cNvCxnSpPr>
            <p:nvPr/>
          </p:nvCxnSpPr>
          <p:spPr>
            <a:xfrm>
              <a:off x="1773919" y="3278851"/>
              <a:ext cx="581697" cy="2550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CE45E1F-7608-A9E3-9CB0-A3F99D341D34}"/>
                </a:ext>
              </a:extLst>
            </p:cNvPr>
            <p:cNvSpPr txBox="1"/>
            <p:nvPr/>
          </p:nvSpPr>
          <p:spPr>
            <a:xfrm>
              <a:off x="288186" y="3810376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Expert1</a:t>
              </a:r>
            </a:p>
          </p:txBody>
        </p: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0A22AF37-4DE9-B015-C173-E6187CB75DB9}"/>
              </a:ext>
            </a:extLst>
          </p:cNvPr>
          <p:cNvGrpSpPr/>
          <p:nvPr/>
        </p:nvGrpSpPr>
        <p:grpSpPr>
          <a:xfrm>
            <a:off x="4445576" y="2222273"/>
            <a:ext cx="3371406" cy="2440379"/>
            <a:chOff x="4344938" y="1950385"/>
            <a:chExt cx="3371406" cy="2440379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EBF04E1-FDEF-EC4E-9738-0B2AC6732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938" y="2536813"/>
              <a:ext cx="1350906" cy="135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" name="Left-Right Arrow 178">
              <a:extLst>
                <a:ext uri="{FF2B5EF4-FFF2-40B4-BE49-F238E27FC236}">
                  <a16:creationId xmlns:a16="http://schemas.microsoft.com/office/drawing/2014/main" id="{BACE60F4-A020-7952-E644-C5257AA45516}"/>
                </a:ext>
              </a:extLst>
            </p:cNvPr>
            <p:cNvSpPr/>
            <p:nvPr/>
          </p:nvSpPr>
          <p:spPr>
            <a:xfrm>
              <a:off x="5782804" y="3103099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CAFD15D-FADF-A539-CF3E-68D6AF912A9C}"/>
                </a:ext>
              </a:extLst>
            </p:cNvPr>
            <p:cNvSpPr txBox="1"/>
            <p:nvPr/>
          </p:nvSpPr>
          <p:spPr>
            <a:xfrm>
              <a:off x="4623266" y="380712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Expert1</a:t>
              </a: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43CB7AA9-EE80-6CF6-6C20-8541A7A3087B}"/>
                </a:ext>
              </a:extLst>
            </p:cNvPr>
            <p:cNvGrpSpPr/>
            <p:nvPr/>
          </p:nvGrpSpPr>
          <p:grpSpPr>
            <a:xfrm>
              <a:off x="6052354" y="1950385"/>
              <a:ext cx="1663990" cy="2440379"/>
              <a:chOff x="6222735" y="1175085"/>
              <a:chExt cx="1663990" cy="2440379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563D88A-5C75-E031-7E14-FEAE3B087F08}"/>
                  </a:ext>
                </a:extLst>
              </p:cNvPr>
              <p:cNvGrpSpPr/>
              <p:nvPr/>
            </p:nvGrpSpPr>
            <p:grpSpPr>
              <a:xfrm>
                <a:off x="6222735" y="2284855"/>
                <a:ext cx="213920" cy="171425"/>
                <a:chOff x="7049943" y="4007362"/>
                <a:chExt cx="219662" cy="171425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746B1628-C56E-168B-0A5D-22D8AC975439}"/>
                    </a:ext>
                  </a:extLst>
                </p:cNvPr>
                <p:cNvSpPr/>
                <p:nvPr/>
              </p:nvSpPr>
              <p:spPr>
                <a:xfrm>
                  <a:off x="7049943" y="4007362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6" name="Picture 185">
                  <a:extLst>
                    <a:ext uri="{FF2B5EF4-FFF2-40B4-BE49-F238E27FC236}">
                      <a16:creationId xmlns:a16="http://schemas.microsoft.com/office/drawing/2014/main" id="{F5B632EC-E910-B5BE-32A8-E9F8A4955F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02897" y="4046646"/>
                  <a:ext cx="113754" cy="92856"/>
                </a:xfrm>
                <a:prstGeom prst="rect">
                  <a:avLst/>
                </a:prstGeom>
              </p:spPr>
            </p:pic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C55F73D7-00D8-41A6-0DAC-52DBD1C71105}"/>
                  </a:ext>
                </a:extLst>
              </p:cNvPr>
              <p:cNvGrpSpPr/>
              <p:nvPr/>
            </p:nvGrpSpPr>
            <p:grpSpPr>
              <a:xfrm>
                <a:off x="6564557" y="1175085"/>
                <a:ext cx="1322168" cy="2440379"/>
                <a:chOff x="6829755" y="1166967"/>
                <a:chExt cx="1322168" cy="2440379"/>
              </a:xfrm>
            </p:grpSpPr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F571128C-2184-1101-FAC7-1382C48E4D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29755" y="1166967"/>
                  <a:ext cx="883020" cy="160549"/>
                </a:xfrm>
                <a:prstGeom prst="rect">
                  <a:avLst/>
                </a:prstGeom>
              </p:spPr>
            </p:pic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EF0A6203-9B8D-D14E-FDB8-3BCC8D96E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9755" y="1783699"/>
                  <a:ext cx="1048293" cy="122773"/>
                </a:xfrm>
                <a:prstGeom prst="rect">
                  <a:avLst/>
                </a:prstGeom>
              </p:spPr>
            </p:pic>
            <p:pic>
              <p:nvPicPr>
                <p:cNvPr id="191" name="Picture 190">
                  <a:extLst>
                    <a:ext uri="{FF2B5EF4-FFF2-40B4-BE49-F238E27FC236}">
                      <a16:creationId xmlns:a16="http://schemas.microsoft.com/office/drawing/2014/main" id="{376BA958-128F-5ED5-2841-7AB9047DB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29755" y="1477694"/>
                  <a:ext cx="1322168" cy="155827"/>
                </a:xfrm>
                <a:prstGeom prst="rect">
                  <a:avLst/>
                </a:prstGeom>
              </p:spPr>
            </p:pic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3B10B1A6-EC46-9259-5598-E01424DABF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29755" y="2560054"/>
                  <a:ext cx="845398" cy="167055"/>
                </a:xfrm>
                <a:prstGeom prst="rect">
                  <a:avLst/>
                </a:prstGeom>
              </p:spPr>
            </p:pic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181F4B87-1C6B-CA6B-D817-154CDF8102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29755" y="2056650"/>
                  <a:ext cx="236103" cy="80275"/>
                </a:xfrm>
                <a:prstGeom prst="rect">
                  <a:avLst/>
                </a:prstGeom>
              </p:spPr>
            </p:pic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7FDCE0A8-CCD5-E12C-C9DF-EBD7E0A033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9755" y="2287103"/>
                  <a:ext cx="585533" cy="122773"/>
                </a:xfrm>
                <a:prstGeom prst="rect">
                  <a:avLst/>
                </a:prstGeom>
              </p:spPr>
            </p:pic>
            <p:pic>
              <p:nvPicPr>
                <p:cNvPr id="201" name="Picture 200">
                  <a:extLst>
                    <a:ext uri="{FF2B5EF4-FFF2-40B4-BE49-F238E27FC236}">
                      <a16:creationId xmlns:a16="http://schemas.microsoft.com/office/drawing/2014/main" id="{53594CD4-1C8D-5CA4-CB8D-B39DE7394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29755" y="2877287"/>
                  <a:ext cx="920796" cy="155827"/>
                </a:xfrm>
                <a:prstGeom prst="rect">
                  <a:avLst/>
                </a:prstGeom>
              </p:spPr>
            </p:pic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DAE3B4A6-3908-63AA-4128-257DC5732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29755" y="3183292"/>
                  <a:ext cx="798023" cy="151105"/>
                </a:xfrm>
                <a:prstGeom prst="rect">
                  <a:avLst/>
                </a:prstGeom>
              </p:spPr>
            </p:pic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1FFADFD6-3E2F-A544-D0B8-32CE61E528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9755" y="3484573"/>
                  <a:ext cx="613865" cy="122773"/>
                </a:xfrm>
                <a:prstGeom prst="rect">
                  <a:avLst/>
                </a:prstGeom>
              </p:spPr>
            </p:pic>
          </p:grp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B623F84D-F253-997D-1685-C670DA217DBE}"/>
                  </a:ext>
                </a:extLst>
              </p:cNvPr>
              <p:cNvCxnSpPr>
                <a:cxnSpLocks/>
                <a:stCxn id="185" idx="0"/>
                <a:endCxn id="187" idx="1"/>
              </p:cNvCxnSpPr>
              <p:nvPr/>
            </p:nvCxnSpPr>
            <p:spPr>
              <a:xfrm flipV="1">
                <a:off x="6329695" y="1255360"/>
                <a:ext cx="234862" cy="10294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482EE77A-3C7F-0928-ADC3-7FC162B32EF4}"/>
                  </a:ext>
                </a:extLst>
              </p:cNvPr>
              <p:cNvCxnSpPr>
                <a:cxnSpLocks/>
                <a:stCxn id="185" idx="7"/>
                <a:endCxn id="191" idx="1"/>
              </p:cNvCxnSpPr>
              <p:nvPr/>
            </p:nvCxnSpPr>
            <p:spPr>
              <a:xfrm flipV="1">
                <a:off x="6405327" y="1563726"/>
                <a:ext cx="159230" cy="7462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D882AB83-05A1-AD21-8392-708AF51792EE}"/>
                  </a:ext>
                </a:extLst>
              </p:cNvPr>
              <p:cNvCxnSpPr>
                <a:cxnSpLocks/>
                <a:stCxn id="185" idx="7"/>
                <a:endCxn id="190" idx="1"/>
              </p:cNvCxnSpPr>
              <p:nvPr/>
            </p:nvCxnSpPr>
            <p:spPr>
              <a:xfrm flipV="1">
                <a:off x="6405327" y="1853204"/>
                <a:ext cx="159230" cy="456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572E4C86-CB63-F122-38EC-B77FB6A1787F}"/>
                  </a:ext>
                </a:extLst>
              </p:cNvPr>
              <p:cNvCxnSpPr>
                <a:cxnSpLocks/>
                <a:stCxn id="185" idx="6"/>
                <a:endCxn id="196" idx="1"/>
              </p:cNvCxnSpPr>
              <p:nvPr/>
            </p:nvCxnSpPr>
            <p:spPr>
              <a:xfrm flipV="1">
                <a:off x="6436655" y="2104906"/>
                <a:ext cx="127902" cy="2656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9AFAB494-A061-C345-4691-6D4BA0A05836}"/>
                  </a:ext>
                </a:extLst>
              </p:cNvPr>
              <p:cNvCxnSpPr>
                <a:cxnSpLocks/>
                <a:stCxn id="185" idx="6"/>
                <a:endCxn id="198" idx="1"/>
              </p:cNvCxnSpPr>
              <p:nvPr/>
            </p:nvCxnSpPr>
            <p:spPr>
              <a:xfrm flipV="1">
                <a:off x="6436655" y="2356608"/>
                <a:ext cx="127902" cy="139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BB7E1BC7-85D2-06EC-C73D-3C76C9B54936}"/>
                  </a:ext>
                </a:extLst>
              </p:cNvPr>
              <p:cNvCxnSpPr>
                <a:cxnSpLocks/>
                <a:stCxn id="185" idx="5"/>
                <a:endCxn id="194" idx="1"/>
              </p:cNvCxnSpPr>
              <p:nvPr/>
            </p:nvCxnSpPr>
            <p:spPr>
              <a:xfrm>
                <a:off x="6405327" y="2431175"/>
                <a:ext cx="159230" cy="2205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EFEB0703-237F-10A4-15F9-A0262C44F13F}"/>
                  </a:ext>
                </a:extLst>
              </p:cNvPr>
              <p:cNvCxnSpPr>
                <a:cxnSpLocks/>
                <a:stCxn id="185" idx="5"/>
                <a:endCxn id="201" idx="1"/>
              </p:cNvCxnSpPr>
              <p:nvPr/>
            </p:nvCxnSpPr>
            <p:spPr>
              <a:xfrm>
                <a:off x="6405327" y="2431175"/>
                <a:ext cx="159230" cy="5321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3ABA0ADD-FBD6-E86A-9177-BE9FCB70CCE6}"/>
                  </a:ext>
                </a:extLst>
              </p:cNvPr>
              <p:cNvCxnSpPr>
                <a:cxnSpLocks/>
                <a:stCxn id="185" idx="4"/>
                <a:endCxn id="203" idx="1"/>
              </p:cNvCxnSpPr>
              <p:nvPr/>
            </p:nvCxnSpPr>
            <p:spPr>
              <a:xfrm>
                <a:off x="6329695" y="2456280"/>
                <a:ext cx="234862" cy="810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E97BB973-EA9F-7AB7-DB12-665CE4D8EE2B}"/>
                  </a:ext>
                </a:extLst>
              </p:cNvPr>
              <p:cNvCxnSpPr>
                <a:cxnSpLocks/>
                <a:stCxn id="185" idx="4"/>
                <a:endCxn id="204" idx="1"/>
              </p:cNvCxnSpPr>
              <p:nvPr/>
            </p:nvCxnSpPr>
            <p:spPr>
              <a:xfrm>
                <a:off x="6329695" y="2456280"/>
                <a:ext cx="234862" cy="1097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CF70C74A-2299-087E-5137-3B2CF594F6CB}"/>
              </a:ext>
            </a:extLst>
          </p:cNvPr>
          <p:cNvGrpSpPr/>
          <p:nvPr/>
        </p:nvGrpSpPr>
        <p:grpSpPr>
          <a:xfrm>
            <a:off x="8309631" y="859152"/>
            <a:ext cx="3815550" cy="5683472"/>
            <a:chOff x="8208993" y="587264"/>
            <a:chExt cx="3815550" cy="5683472"/>
          </a:xfrm>
        </p:grpSpPr>
        <p:grpSp>
          <p:nvGrpSpPr>
            <p:cNvPr id="2088" name="Group 2087">
              <a:extLst>
                <a:ext uri="{FF2B5EF4-FFF2-40B4-BE49-F238E27FC236}">
                  <a16:creationId xmlns:a16="http://schemas.microsoft.com/office/drawing/2014/main" id="{4E2ED092-D16A-F73F-C86E-C999963BB6BE}"/>
                </a:ext>
              </a:extLst>
            </p:cNvPr>
            <p:cNvGrpSpPr/>
            <p:nvPr/>
          </p:nvGrpSpPr>
          <p:grpSpPr>
            <a:xfrm>
              <a:off x="10442663" y="587264"/>
              <a:ext cx="1581880" cy="5683472"/>
              <a:chOff x="10442663" y="-246346"/>
              <a:chExt cx="1581880" cy="5683472"/>
            </a:xfrm>
          </p:grpSpPr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A09CB2A2-A48B-F2F5-D0F1-D5FB36F26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2663" y="262479"/>
                <a:ext cx="883020" cy="160549"/>
              </a:xfrm>
              <a:prstGeom prst="rect">
                <a:avLst/>
              </a:prstGeom>
            </p:spPr>
          </p:pic>
          <p:pic>
            <p:nvPicPr>
              <p:cNvPr id="250" name="Picture 249">
                <a:extLst>
                  <a:ext uri="{FF2B5EF4-FFF2-40B4-BE49-F238E27FC236}">
                    <a16:creationId xmlns:a16="http://schemas.microsoft.com/office/drawing/2014/main" id="{A1F8321F-EA7E-C56A-16D5-E3DB389E4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42663" y="1409223"/>
                <a:ext cx="1048293" cy="122773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C41CDB83-ECE1-C2E6-58E8-96D8BA2C9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2663" y="1944819"/>
                <a:ext cx="887742" cy="155827"/>
              </a:xfrm>
              <a:prstGeom prst="rect">
                <a:avLst/>
              </a:prstGeom>
            </p:spPr>
          </p:pic>
          <p:pic>
            <p:nvPicPr>
              <p:cNvPr id="254" name="Picture 253">
                <a:extLst>
                  <a:ext uri="{FF2B5EF4-FFF2-40B4-BE49-F238E27FC236}">
                    <a16:creationId xmlns:a16="http://schemas.microsoft.com/office/drawing/2014/main" id="{C523A363-97B2-F9EF-4AE4-5575BEC2B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42663" y="3476055"/>
                <a:ext cx="845398" cy="167055"/>
              </a:xfrm>
              <a:prstGeom prst="rect">
                <a:avLst/>
              </a:prstGeom>
            </p:spPr>
          </p:pic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34B8A6FC-10D5-C62E-DEC6-FB96630EC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42663" y="2229144"/>
                <a:ext cx="1581880" cy="155827"/>
              </a:xfrm>
              <a:prstGeom prst="rect">
                <a:avLst/>
              </a:prstGeom>
            </p:spPr>
          </p:pic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265C1537-822E-8C30-F579-35C6D8603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42663" y="2513469"/>
                <a:ext cx="236103" cy="80275"/>
              </a:xfrm>
              <a:prstGeom prst="rect">
                <a:avLst/>
              </a:prstGeom>
            </p:spPr>
          </p:pic>
          <p:pic>
            <p:nvPicPr>
              <p:cNvPr id="257" name="Picture 256">
                <a:extLst>
                  <a:ext uri="{FF2B5EF4-FFF2-40B4-BE49-F238E27FC236}">
                    <a16:creationId xmlns:a16="http://schemas.microsoft.com/office/drawing/2014/main" id="{06EAF518-01D6-C788-589C-DC85BB4E83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42663" y="2722242"/>
                <a:ext cx="1048293" cy="122773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57B79168-CF23-3F99-E4BD-1D74BCD3C4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442663" y="2973513"/>
                <a:ext cx="585533" cy="122773"/>
              </a:xfrm>
              <a:prstGeom prst="rect">
                <a:avLst/>
              </a:prstGeom>
            </p:spPr>
          </p:pic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F4C0D2A0-EC00-BB4A-D134-8CCAF8448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2663" y="3771608"/>
                <a:ext cx="661086" cy="113329"/>
              </a:xfrm>
              <a:prstGeom prst="rect">
                <a:avLst/>
              </a:prstGeom>
            </p:spPr>
          </p:pic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FFCBD3BD-E9B8-0CEC-6065-0133A8B06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42663" y="4297760"/>
                <a:ext cx="396651" cy="122773"/>
              </a:xfrm>
              <a:prstGeom prst="rect">
                <a:avLst/>
              </a:prstGeom>
            </p:spPr>
          </p:pic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53D32945-4175-FE27-2D6D-88399E469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42663" y="4549031"/>
                <a:ext cx="798023" cy="151105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1B4F8305-E076-AB3D-FC27-1B53FE063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42663" y="4828635"/>
                <a:ext cx="613865" cy="122773"/>
              </a:xfrm>
              <a:prstGeom prst="rect">
                <a:avLst/>
              </a:prstGeom>
            </p:spPr>
          </p:pic>
          <p:pic>
            <p:nvPicPr>
              <p:cNvPr id="241" name="Picture 240">
                <a:extLst>
                  <a:ext uri="{FF2B5EF4-FFF2-40B4-BE49-F238E27FC236}">
                    <a16:creationId xmlns:a16="http://schemas.microsoft.com/office/drawing/2014/main" id="{09CD95B7-367A-E436-9F8E-8552F1406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42663" y="5066815"/>
                <a:ext cx="967356" cy="126388"/>
              </a:xfrm>
              <a:prstGeom prst="rect">
                <a:avLst/>
              </a:prstGeom>
            </p:spPr>
          </p:pic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17B17379-76E2-AE90-7FC1-5F1BC26D3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42663" y="5276710"/>
                <a:ext cx="1453464" cy="160416"/>
              </a:xfrm>
              <a:prstGeom prst="rect">
                <a:avLst/>
              </a:prstGeom>
            </p:spPr>
          </p:pic>
          <p:pic>
            <p:nvPicPr>
              <p:cNvPr id="2048" name="Picture 2047">
                <a:extLst>
                  <a:ext uri="{FF2B5EF4-FFF2-40B4-BE49-F238E27FC236}">
                    <a16:creationId xmlns:a16="http://schemas.microsoft.com/office/drawing/2014/main" id="{92D03963-1D3C-66C7-86BE-1DA0DDF6B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42663" y="-246346"/>
                <a:ext cx="1210410" cy="165277"/>
              </a:xfrm>
              <a:prstGeom prst="rect">
                <a:avLst/>
              </a:prstGeom>
            </p:spPr>
          </p:pic>
          <p:pic>
            <p:nvPicPr>
              <p:cNvPr id="2049" name="Picture 2048">
                <a:extLst>
                  <a:ext uri="{FF2B5EF4-FFF2-40B4-BE49-F238E27FC236}">
                    <a16:creationId xmlns:a16="http://schemas.microsoft.com/office/drawing/2014/main" id="{75877E49-4619-38A1-9F15-AD9B977B9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42663" y="553017"/>
                <a:ext cx="1081345" cy="173225"/>
              </a:xfrm>
              <a:prstGeom prst="rect">
                <a:avLst/>
              </a:prstGeom>
            </p:spPr>
          </p:pic>
          <p:pic>
            <p:nvPicPr>
              <p:cNvPr id="2055" name="Picture 2054">
                <a:extLst>
                  <a:ext uri="{FF2B5EF4-FFF2-40B4-BE49-F238E27FC236}">
                    <a16:creationId xmlns:a16="http://schemas.microsoft.com/office/drawing/2014/main" id="{080DD5E5-3ABE-7BB5-6160-266DB9E6C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42663" y="837765"/>
                <a:ext cx="1201078" cy="164664"/>
              </a:xfrm>
              <a:prstGeom prst="rect">
                <a:avLst/>
              </a:prstGeom>
            </p:spPr>
          </p:pic>
          <p:pic>
            <p:nvPicPr>
              <p:cNvPr id="2063" name="Picture 2062">
                <a:extLst>
                  <a:ext uri="{FF2B5EF4-FFF2-40B4-BE49-F238E27FC236}">
                    <a16:creationId xmlns:a16="http://schemas.microsoft.com/office/drawing/2014/main" id="{496609EB-60F5-2566-9DC9-058967245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442663" y="1671407"/>
                <a:ext cx="1379556" cy="163173"/>
              </a:xfrm>
              <a:prstGeom prst="rect">
                <a:avLst/>
              </a:prstGeom>
            </p:spPr>
          </p:pic>
          <p:pic>
            <p:nvPicPr>
              <p:cNvPr id="2067" name="Picture 2066">
                <a:extLst>
                  <a:ext uri="{FF2B5EF4-FFF2-40B4-BE49-F238E27FC236}">
                    <a16:creationId xmlns:a16="http://schemas.microsoft.com/office/drawing/2014/main" id="{AC5D557F-9999-F9C9-1C49-612088445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42663" y="1120806"/>
                <a:ext cx="1194970" cy="153440"/>
              </a:xfrm>
              <a:prstGeom prst="rect">
                <a:avLst/>
              </a:prstGeom>
            </p:spPr>
          </p:pic>
          <p:pic>
            <p:nvPicPr>
              <p:cNvPr id="2070" name="Picture 2069">
                <a:extLst>
                  <a:ext uri="{FF2B5EF4-FFF2-40B4-BE49-F238E27FC236}">
                    <a16:creationId xmlns:a16="http://schemas.microsoft.com/office/drawing/2014/main" id="{3F4ED5D8-DCF8-E4BF-129D-FD2324DDD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42663" y="3224161"/>
                <a:ext cx="985573" cy="133463"/>
              </a:xfrm>
              <a:prstGeom prst="rect">
                <a:avLst/>
              </a:prstGeom>
            </p:spPr>
          </p:pic>
          <p:pic>
            <p:nvPicPr>
              <p:cNvPr id="2073" name="Picture 2072">
                <a:extLst>
                  <a:ext uri="{FF2B5EF4-FFF2-40B4-BE49-F238E27FC236}">
                    <a16:creationId xmlns:a16="http://schemas.microsoft.com/office/drawing/2014/main" id="{81B99A74-5D6B-7AE0-4C3B-44D4BA5D4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2663" y="3998049"/>
                <a:ext cx="1090313" cy="164294"/>
              </a:xfrm>
              <a:prstGeom prst="rect">
                <a:avLst/>
              </a:prstGeom>
            </p:spPr>
          </p:pic>
          <p:pic>
            <p:nvPicPr>
              <p:cNvPr id="2077" name="Picture 2076">
                <a:extLst>
                  <a:ext uri="{FF2B5EF4-FFF2-40B4-BE49-F238E27FC236}">
                    <a16:creationId xmlns:a16="http://schemas.microsoft.com/office/drawing/2014/main" id="{B37721BA-CB97-D281-2099-BFD85E7E8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442663" y="-7613"/>
                <a:ext cx="573608" cy="160416"/>
              </a:xfrm>
              <a:prstGeom prst="rect">
                <a:avLst/>
              </a:prstGeom>
            </p:spPr>
          </p:pic>
        </p:grpSp>
        <p:grpSp>
          <p:nvGrpSpPr>
            <p:cNvPr id="2091" name="Group 2090">
              <a:extLst>
                <a:ext uri="{FF2B5EF4-FFF2-40B4-BE49-F238E27FC236}">
                  <a16:creationId xmlns:a16="http://schemas.microsoft.com/office/drawing/2014/main" id="{BA686BFE-B761-D882-3EF6-AD7017A32C65}"/>
                </a:ext>
              </a:extLst>
            </p:cNvPr>
            <p:cNvGrpSpPr/>
            <p:nvPr/>
          </p:nvGrpSpPr>
          <p:grpSpPr>
            <a:xfrm>
              <a:off x="8208993" y="669903"/>
              <a:ext cx="2233670" cy="5520625"/>
              <a:chOff x="8208993" y="669903"/>
              <a:chExt cx="2233670" cy="5520625"/>
            </a:xfrm>
          </p:grpSpPr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C0581362-4FFA-7C14-B82A-0E9FC6A56B19}"/>
                  </a:ext>
                </a:extLst>
              </p:cNvPr>
              <p:cNvGrpSpPr/>
              <p:nvPr/>
            </p:nvGrpSpPr>
            <p:grpSpPr>
              <a:xfrm>
                <a:off x="9853072" y="3017386"/>
                <a:ext cx="213920" cy="171425"/>
                <a:chOff x="7049943" y="4007362"/>
                <a:chExt cx="219662" cy="171425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CBD1A5D1-12A7-B0D5-ABC4-4E5C6E87FC2A}"/>
                    </a:ext>
                  </a:extLst>
                </p:cNvPr>
                <p:cNvSpPr/>
                <p:nvPr/>
              </p:nvSpPr>
              <p:spPr>
                <a:xfrm>
                  <a:off x="7049943" y="4007362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45" name="Picture 244">
                  <a:extLst>
                    <a:ext uri="{FF2B5EF4-FFF2-40B4-BE49-F238E27FC236}">
                      <a16:creationId xmlns:a16="http://schemas.microsoft.com/office/drawing/2014/main" id="{8CF9EBFE-19A4-B8B8-BEC0-AAC411F77F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02897" y="4046646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50A73728-0BFB-F2F9-18A6-A877B76E3AA0}"/>
                  </a:ext>
                </a:extLst>
              </p:cNvPr>
              <p:cNvCxnSpPr>
                <a:cxnSpLocks/>
                <a:stCxn id="244" idx="0"/>
                <a:endCxn id="247" idx="1"/>
              </p:cNvCxnSpPr>
              <p:nvPr/>
            </p:nvCxnSpPr>
            <p:spPr>
              <a:xfrm flipV="1">
                <a:off x="9960032" y="1176364"/>
                <a:ext cx="482631" cy="18410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B7747E19-6B6F-7CB7-F746-DC4D36E6D6D9}"/>
                  </a:ext>
                </a:extLst>
              </p:cNvPr>
              <p:cNvCxnSpPr>
                <a:cxnSpLocks/>
                <a:stCxn id="244" idx="7"/>
                <a:endCxn id="2049" idx="1"/>
              </p:cNvCxnSpPr>
              <p:nvPr/>
            </p:nvCxnSpPr>
            <p:spPr>
              <a:xfrm flipV="1">
                <a:off x="10035664" y="1473240"/>
                <a:ext cx="406999" cy="15692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F70FB845-BA3B-5BA3-5E90-38CD2AB3E5DD}"/>
                  </a:ext>
                </a:extLst>
              </p:cNvPr>
              <p:cNvCxnSpPr>
                <a:cxnSpLocks/>
                <a:stCxn id="244" idx="7"/>
                <a:endCxn id="2055" idx="1"/>
              </p:cNvCxnSpPr>
              <p:nvPr/>
            </p:nvCxnSpPr>
            <p:spPr>
              <a:xfrm flipV="1">
                <a:off x="10035664" y="1753707"/>
                <a:ext cx="406999" cy="12887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10A7BB6A-60C4-54B1-54F8-41254BC04ED4}"/>
                  </a:ext>
                </a:extLst>
              </p:cNvPr>
              <p:cNvCxnSpPr>
                <a:cxnSpLocks/>
                <a:stCxn id="244" idx="7"/>
                <a:endCxn id="2067" idx="1"/>
              </p:cNvCxnSpPr>
              <p:nvPr/>
            </p:nvCxnSpPr>
            <p:spPr>
              <a:xfrm flipV="1">
                <a:off x="10035664" y="2031136"/>
                <a:ext cx="406999" cy="1011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D8AF1A05-7DAE-36F6-1152-E23169DAADC6}"/>
                  </a:ext>
                </a:extLst>
              </p:cNvPr>
              <p:cNvCxnSpPr>
                <a:cxnSpLocks/>
                <a:stCxn id="244" idx="7"/>
                <a:endCxn id="250" idx="1"/>
              </p:cNvCxnSpPr>
              <p:nvPr/>
            </p:nvCxnSpPr>
            <p:spPr>
              <a:xfrm flipV="1">
                <a:off x="10035664" y="2304220"/>
                <a:ext cx="406999" cy="7382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D7AE15FD-64D2-B3DE-E73A-D48864F6467B}"/>
                  </a:ext>
                </a:extLst>
              </p:cNvPr>
              <p:cNvCxnSpPr>
                <a:cxnSpLocks/>
                <a:stCxn id="244" idx="6"/>
                <a:endCxn id="2063" idx="1"/>
              </p:cNvCxnSpPr>
              <p:nvPr/>
            </p:nvCxnSpPr>
            <p:spPr>
              <a:xfrm flipV="1">
                <a:off x="10066992" y="2586604"/>
                <a:ext cx="375671" cy="5164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50A71EF2-7300-7613-24DD-ED356D2609B9}"/>
                  </a:ext>
                </a:extLst>
              </p:cNvPr>
              <p:cNvCxnSpPr>
                <a:cxnSpLocks/>
                <a:stCxn id="244" idx="6"/>
                <a:endCxn id="253" idx="1"/>
              </p:cNvCxnSpPr>
              <p:nvPr/>
            </p:nvCxnSpPr>
            <p:spPr>
              <a:xfrm flipV="1">
                <a:off x="10066992" y="2856343"/>
                <a:ext cx="375671" cy="2467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7E18B1A3-8FDA-7D3B-4567-DA55377558E8}"/>
                  </a:ext>
                </a:extLst>
              </p:cNvPr>
              <p:cNvCxnSpPr>
                <a:cxnSpLocks/>
                <a:stCxn id="244" idx="6"/>
                <a:endCxn id="255" idx="1"/>
              </p:cNvCxnSpPr>
              <p:nvPr/>
            </p:nvCxnSpPr>
            <p:spPr>
              <a:xfrm>
                <a:off x="10066992" y="3103099"/>
                <a:ext cx="375671" cy="375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0C1B064A-5E61-270D-5CD1-CA4210842BBD}"/>
                  </a:ext>
                </a:extLst>
              </p:cNvPr>
              <p:cNvCxnSpPr>
                <a:cxnSpLocks/>
                <a:stCxn id="244" idx="6"/>
                <a:endCxn id="256" idx="1"/>
              </p:cNvCxnSpPr>
              <p:nvPr/>
            </p:nvCxnSpPr>
            <p:spPr>
              <a:xfrm>
                <a:off x="10066992" y="3103099"/>
                <a:ext cx="375671" cy="2841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3733F589-5DED-BF69-B7CE-D54C62581A25}"/>
                  </a:ext>
                </a:extLst>
              </p:cNvPr>
              <p:cNvCxnSpPr>
                <a:cxnSpLocks/>
                <a:stCxn id="244" idx="6"/>
                <a:endCxn id="257" idx="1"/>
              </p:cNvCxnSpPr>
              <p:nvPr/>
            </p:nvCxnSpPr>
            <p:spPr>
              <a:xfrm>
                <a:off x="10066992" y="3103099"/>
                <a:ext cx="375671" cy="5141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5EFDE868-4E87-6A3A-0DF2-01FF4DEC30F2}"/>
                  </a:ext>
                </a:extLst>
              </p:cNvPr>
              <p:cNvCxnSpPr>
                <a:cxnSpLocks/>
                <a:stCxn id="244" idx="6"/>
                <a:endCxn id="258" idx="1"/>
              </p:cNvCxnSpPr>
              <p:nvPr/>
            </p:nvCxnSpPr>
            <p:spPr>
              <a:xfrm>
                <a:off x="10066992" y="3103099"/>
                <a:ext cx="375671" cy="7654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B8D79896-6CEB-DB4A-E774-C37A1650A699}"/>
                  </a:ext>
                </a:extLst>
              </p:cNvPr>
              <p:cNvCxnSpPr>
                <a:cxnSpLocks/>
                <a:stCxn id="244" idx="5"/>
                <a:endCxn id="2070" idx="1"/>
              </p:cNvCxnSpPr>
              <p:nvPr/>
            </p:nvCxnSpPr>
            <p:spPr>
              <a:xfrm>
                <a:off x="10035664" y="3163706"/>
                <a:ext cx="406999" cy="960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7FE93731-3761-D785-2243-A8FE3785AFCC}"/>
                  </a:ext>
                </a:extLst>
              </p:cNvPr>
              <p:cNvCxnSpPr>
                <a:cxnSpLocks/>
                <a:stCxn id="244" idx="5"/>
                <a:endCxn id="254" idx="1"/>
              </p:cNvCxnSpPr>
              <p:nvPr/>
            </p:nvCxnSpPr>
            <p:spPr>
              <a:xfrm>
                <a:off x="10035664" y="3163706"/>
                <a:ext cx="406999" cy="1229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65E46911-4954-8EE3-9847-385BA6D20305}"/>
                  </a:ext>
                </a:extLst>
              </p:cNvPr>
              <p:cNvCxnSpPr>
                <a:cxnSpLocks/>
                <a:stCxn id="244" idx="5"/>
                <a:endCxn id="2073" idx="1"/>
              </p:cNvCxnSpPr>
              <p:nvPr/>
            </p:nvCxnSpPr>
            <p:spPr>
              <a:xfrm>
                <a:off x="10035664" y="3163706"/>
                <a:ext cx="406999" cy="1750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BE674AB0-01D9-F141-1DA7-0BEFCF576433}"/>
                  </a:ext>
                </a:extLst>
              </p:cNvPr>
              <p:cNvCxnSpPr>
                <a:cxnSpLocks/>
                <a:stCxn id="244" idx="4"/>
                <a:endCxn id="262" idx="1"/>
              </p:cNvCxnSpPr>
              <p:nvPr/>
            </p:nvCxnSpPr>
            <p:spPr>
              <a:xfrm>
                <a:off x="9960032" y="3188811"/>
                <a:ext cx="482631" cy="20039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0E8AD95-9C27-9F36-DAF8-A61244C4989B}"/>
                  </a:ext>
                </a:extLst>
              </p:cNvPr>
              <p:cNvCxnSpPr>
                <a:cxnSpLocks/>
                <a:stCxn id="244" idx="4"/>
                <a:endCxn id="263" idx="1"/>
              </p:cNvCxnSpPr>
              <p:nvPr/>
            </p:nvCxnSpPr>
            <p:spPr>
              <a:xfrm>
                <a:off x="9960032" y="3188811"/>
                <a:ext cx="482631" cy="2269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58021F3B-3CDE-C12E-F94C-C278106263FF}"/>
                  </a:ext>
                </a:extLst>
              </p:cNvPr>
              <p:cNvCxnSpPr>
                <a:cxnSpLocks/>
                <a:stCxn id="244" idx="4"/>
                <a:endCxn id="264" idx="1"/>
              </p:cNvCxnSpPr>
              <p:nvPr/>
            </p:nvCxnSpPr>
            <p:spPr>
              <a:xfrm>
                <a:off x="9960032" y="3188811"/>
                <a:ext cx="482631" cy="25348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4F1BB473-C7F8-CCC0-5EC7-80FF97B494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8993" y="2536813"/>
                <a:ext cx="1309680" cy="1309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3" name="Left-Right Arrow 282">
                <a:extLst>
                  <a:ext uri="{FF2B5EF4-FFF2-40B4-BE49-F238E27FC236}">
                    <a16:creationId xmlns:a16="http://schemas.microsoft.com/office/drawing/2014/main" id="{9D2DD73A-AC35-AC3C-46E7-753B47452333}"/>
                  </a:ext>
                </a:extLst>
              </p:cNvPr>
              <p:cNvSpPr/>
              <p:nvPr/>
            </p:nvSpPr>
            <p:spPr>
              <a:xfrm>
                <a:off x="9580944" y="3053439"/>
                <a:ext cx="22055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719C69F7-83BE-A1E5-9798-E6D872B3A3DE}"/>
                  </a:ext>
                </a:extLst>
              </p:cNvPr>
              <p:cNvCxnSpPr>
                <a:cxnSpLocks/>
                <a:stCxn id="244" idx="0"/>
                <a:endCxn id="2077" idx="1"/>
              </p:cNvCxnSpPr>
              <p:nvPr/>
            </p:nvCxnSpPr>
            <p:spPr>
              <a:xfrm flipV="1">
                <a:off x="9960032" y="906205"/>
                <a:ext cx="482631" cy="21111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A35208A4-3A18-D2E5-828A-647BD907572F}"/>
                  </a:ext>
                </a:extLst>
              </p:cNvPr>
              <p:cNvCxnSpPr>
                <a:cxnSpLocks/>
                <a:stCxn id="244" idx="0"/>
                <a:endCxn id="2048" idx="1"/>
              </p:cNvCxnSpPr>
              <p:nvPr/>
            </p:nvCxnSpPr>
            <p:spPr>
              <a:xfrm flipV="1">
                <a:off x="9960032" y="669903"/>
                <a:ext cx="482631" cy="23474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D590AEAE-5F45-3FFA-C80D-C9F9740E419E}"/>
                  </a:ext>
                </a:extLst>
              </p:cNvPr>
              <p:cNvCxnSpPr>
                <a:cxnSpLocks/>
                <a:stCxn id="244" idx="4"/>
                <a:endCxn id="241" idx="1"/>
              </p:cNvCxnSpPr>
              <p:nvPr/>
            </p:nvCxnSpPr>
            <p:spPr>
              <a:xfrm>
                <a:off x="9960032" y="3188811"/>
                <a:ext cx="482631" cy="27748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CD1A2729-3A50-2E09-2054-D2636D0D46B9}"/>
                  </a:ext>
                </a:extLst>
              </p:cNvPr>
              <p:cNvCxnSpPr>
                <a:cxnSpLocks/>
                <a:stCxn id="244" idx="4"/>
                <a:endCxn id="242" idx="1"/>
              </p:cNvCxnSpPr>
              <p:nvPr/>
            </p:nvCxnSpPr>
            <p:spPr>
              <a:xfrm>
                <a:off x="9960032" y="3188811"/>
                <a:ext cx="482631" cy="30017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03204B24-A9D6-D0DF-CD99-3C1265542D01}"/>
                  </a:ext>
                </a:extLst>
              </p:cNvPr>
              <p:cNvSpPr txBox="1"/>
              <p:nvPr/>
            </p:nvSpPr>
            <p:spPr>
              <a:xfrm>
                <a:off x="8431121" y="3762462"/>
                <a:ext cx="920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Expert1</a:t>
                </a:r>
              </a:p>
            </p:txBody>
          </p:sp>
        </p:grpSp>
      </p:grpSp>
      <p:sp>
        <p:nvSpPr>
          <p:cNvPr id="329" name="Right Brace 328">
            <a:extLst>
              <a:ext uri="{FF2B5EF4-FFF2-40B4-BE49-F238E27FC236}">
                <a16:creationId xmlns:a16="http://schemas.microsoft.com/office/drawing/2014/main" id="{3B1906DE-8C9B-E325-2128-ECE7C969781C}"/>
              </a:ext>
            </a:extLst>
          </p:cNvPr>
          <p:cNvSpPr/>
          <p:nvPr/>
        </p:nvSpPr>
        <p:spPr>
          <a:xfrm rot="16200000">
            <a:off x="5909528" y="-5312149"/>
            <a:ext cx="441398" cy="1198990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B180230-8763-6593-18A5-515339F503F4}"/>
              </a:ext>
            </a:extLst>
          </p:cNvPr>
          <p:cNvGrpSpPr/>
          <p:nvPr/>
        </p:nvGrpSpPr>
        <p:grpSpPr>
          <a:xfrm>
            <a:off x="5233556" y="78230"/>
            <a:ext cx="1838871" cy="417987"/>
            <a:chOff x="7229774" y="3095497"/>
            <a:chExt cx="1554193" cy="430887"/>
          </a:xfrm>
        </p:grpSpPr>
        <p:sp>
          <p:nvSpPr>
            <p:cNvPr id="331" name="Rounded Rectangle 330">
              <a:extLst>
                <a:ext uri="{FF2B5EF4-FFF2-40B4-BE49-F238E27FC236}">
                  <a16:creationId xmlns:a16="http://schemas.microsoft.com/office/drawing/2014/main" id="{8EABBC90-4DE6-E58D-B8DD-4074DEB2B1C0}"/>
                </a:ext>
              </a:extLst>
            </p:cNvPr>
            <p:cNvSpPr/>
            <p:nvPr/>
          </p:nvSpPr>
          <p:spPr>
            <a:xfrm>
              <a:off x="7229774" y="3140312"/>
              <a:ext cx="1554193" cy="3323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3BB75720-AEC1-E832-426B-05E1267ACBF2}"/>
                </a:ext>
              </a:extLst>
            </p:cNvPr>
            <p:cNvSpPr txBox="1"/>
            <p:nvPr/>
          </p:nvSpPr>
          <p:spPr>
            <a:xfrm>
              <a:off x="7254423" y="3095497"/>
              <a:ext cx="15295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Cardiomegaly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07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>
            <a:extLst>
              <a:ext uri="{FF2B5EF4-FFF2-40B4-BE49-F238E27FC236}">
                <a16:creationId xmlns:a16="http://schemas.microsoft.com/office/drawing/2014/main" id="{C0FAF30A-1461-9002-01E0-BB286D9AD797}"/>
              </a:ext>
            </a:extLst>
          </p:cNvPr>
          <p:cNvSpPr/>
          <p:nvPr/>
        </p:nvSpPr>
        <p:spPr>
          <a:xfrm rot="16200000">
            <a:off x="5868490" y="-5156738"/>
            <a:ext cx="455020" cy="1182095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95AF7C-B024-B80B-0AB4-C5692EC9B1F0}"/>
              </a:ext>
            </a:extLst>
          </p:cNvPr>
          <p:cNvGrpSpPr/>
          <p:nvPr/>
        </p:nvGrpSpPr>
        <p:grpSpPr>
          <a:xfrm>
            <a:off x="5035550" y="54619"/>
            <a:ext cx="2834901" cy="430887"/>
            <a:chOff x="7229774" y="3082198"/>
            <a:chExt cx="2396027" cy="44418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7DA1FB5-B741-AFDD-4E81-82BEC5DE1C85}"/>
                </a:ext>
              </a:extLst>
            </p:cNvPr>
            <p:cNvSpPr/>
            <p:nvPr/>
          </p:nvSpPr>
          <p:spPr>
            <a:xfrm>
              <a:off x="7229774" y="3140312"/>
              <a:ext cx="1917586" cy="3323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21F807-E875-C7E3-ADF6-36D7B9D5EF0D}"/>
                </a:ext>
              </a:extLst>
            </p:cNvPr>
            <p:cNvSpPr txBox="1"/>
            <p:nvPr/>
          </p:nvSpPr>
          <p:spPr>
            <a:xfrm>
              <a:off x="7289508" y="3082198"/>
              <a:ext cx="2336293" cy="444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/>
                <a:t>No Cardiomegaly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FF406F-7646-E9D0-9EDD-4CC33EF550C3}"/>
              </a:ext>
            </a:extLst>
          </p:cNvPr>
          <p:cNvGrpSpPr/>
          <p:nvPr/>
        </p:nvGrpSpPr>
        <p:grpSpPr>
          <a:xfrm>
            <a:off x="327779" y="1256932"/>
            <a:ext cx="2486447" cy="1350906"/>
            <a:chOff x="3902832" y="2803476"/>
            <a:chExt cx="2486447" cy="1350906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CB4E458-71B2-E560-351E-A503ED244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2832" y="2803476"/>
              <a:ext cx="1350906" cy="1350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eft-Right Arrow 11">
              <a:extLst>
                <a:ext uri="{FF2B5EF4-FFF2-40B4-BE49-F238E27FC236}">
                  <a16:creationId xmlns:a16="http://schemas.microsoft.com/office/drawing/2014/main" id="{C48BACB7-E619-2352-919D-A79F6906432F}"/>
                </a:ext>
              </a:extLst>
            </p:cNvPr>
            <p:cNvSpPr/>
            <p:nvPr/>
          </p:nvSpPr>
          <p:spPr>
            <a:xfrm>
              <a:off x="5321703" y="3429000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FC8DDF-35FB-F672-422C-8F338DF9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0226" y="3396470"/>
              <a:ext cx="779053" cy="13238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C75E34A-3BED-76BA-2960-2532C5A175E5}"/>
              </a:ext>
            </a:extLst>
          </p:cNvPr>
          <p:cNvSpPr txBox="1"/>
          <p:nvPr/>
        </p:nvSpPr>
        <p:spPr>
          <a:xfrm>
            <a:off x="527749" y="255184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F58306-7E21-3D36-65D6-D64C9986267F}"/>
              </a:ext>
            </a:extLst>
          </p:cNvPr>
          <p:cNvSpPr txBox="1"/>
          <p:nvPr/>
        </p:nvSpPr>
        <p:spPr>
          <a:xfrm>
            <a:off x="4435959" y="255184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Expert2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D19E2B4-3CBD-09FB-F190-7ABF0B97A6BA}"/>
              </a:ext>
            </a:extLst>
          </p:cNvPr>
          <p:cNvGrpSpPr/>
          <p:nvPr/>
        </p:nvGrpSpPr>
        <p:grpSpPr>
          <a:xfrm>
            <a:off x="8677186" y="1256932"/>
            <a:ext cx="2959282" cy="1615033"/>
            <a:chOff x="8677186" y="1256932"/>
            <a:chExt cx="2959282" cy="161503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6930EDB-278D-627E-561D-6F78864CE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7186" y="1256932"/>
              <a:ext cx="1349390" cy="1349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6FCD164-8180-130D-29CB-B6CE2CB2C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8156" y="1258192"/>
              <a:ext cx="598147" cy="17888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4A271EA-D648-7B8E-54BC-A6910BAB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6828" y="1821716"/>
              <a:ext cx="659640" cy="1341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DC9F5C-D627-543F-D9FC-05D9D2B2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8156" y="2357289"/>
              <a:ext cx="497524" cy="145344"/>
            </a:xfrm>
            <a:prstGeom prst="rect">
              <a:avLst/>
            </a:prstGeom>
          </p:spPr>
        </p:pic>
        <p:sp>
          <p:nvSpPr>
            <p:cNvPr id="21" name="Left-Right Arrow 20">
              <a:extLst>
                <a:ext uri="{FF2B5EF4-FFF2-40B4-BE49-F238E27FC236}">
                  <a16:creationId xmlns:a16="http://schemas.microsoft.com/office/drawing/2014/main" id="{609AE9E1-1459-1FE7-15D8-8FBCA68E458E}"/>
                </a:ext>
              </a:extLst>
            </p:cNvPr>
            <p:cNvSpPr/>
            <p:nvPr/>
          </p:nvSpPr>
          <p:spPr>
            <a:xfrm>
              <a:off x="10026576" y="1829377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D5244A8-49B8-0F23-A1C2-D894EE7829CA}"/>
                </a:ext>
              </a:extLst>
            </p:cNvPr>
            <p:cNvGrpSpPr/>
            <p:nvPr/>
          </p:nvGrpSpPr>
          <p:grpSpPr>
            <a:xfrm>
              <a:off x="10303446" y="1803121"/>
              <a:ext cx="213920" cy="171425"/>
              <a:chOff x="7049943" y="4007362"/>
              <a:chExt cx="219662" cy="171425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34C120C-D81E-2826-FE28-DDD9874B40F0}"/>
                  </a:ext>
                </a:extLst>
              </p:cNvPr>
              <p:cNvSpPr/>
              <p:nvPr/>
            </p:nvSpPr>
            <p:spPr>
              <a:xfrm>
                <a:off x="7049943" y="4007362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D7C72B6-450C-A6FC-F594-A1951E5EA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02897" y="4046646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8F6343-FEAA-0E68-E281-D4C211A70658}"/>
                </a:ext>
              </a:extLst>
            </p:cNvPr>
            <p:cNvCxnSpPr>
              <a:cxnSpLocks/>
              <a:stCxn id="23" idx="7"/>
              <a:endCxn id="16" idx="1"/>
            </p:cNvCxnSpPr>
            <p:nvPr/>
          </p:nvCxnSpPr>
          <p:spPr>
            <a:xfrm flipV="1">
              <a:off x="10486038" y="1347635"/>
              <a:ext cx="522118" cy="480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0241789-6F19-E96D-BC4C-4E61A4DE6A33}"/>
                </a:ext>
              </a:extLst>
            </p:cNvPr>
            <p:cNvCxnSpPr>
              <a:cxnSpLocks/>
              <a:stCxn id="23" idx="6"/>
              <a:endCxn id="17" idx="1"/>
            </p:cNvCxnSpPr>
            <p:nvPr/>
          </p:nvCxnSpPr>
          <p:spPr>
            <a:xfrm flipV="1">
              <a:off x="10517366" y="1888798"/>
              <a:ext cx="459462" cy="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D41603C-1F31-A75C-2FC6-0C7502D73E4C}"/>
                </a:ext>
              </a:extLst>
            </p:cNvPr>
            <p:cNvCxnSpPr>
              <a:cxnSpLocks/>
              <a:stCxn id="23" idx="5"/>
              <a:endCxn id="18" idx="1"/>
            </p:cNvCxnSpPr>
            <p:nvPr/>
          </p:nvCxnSpPr>
          <p:spPr>
            <a:xfrm>
              <a:off x="10486038" y="1949441"/>
              <a:ext cx="522118" cy="480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A8B913-B3B8-03B4-AD3C-2D56AF091788}"/>
                </a:ext>
              </a:extLst>
            </p:cNvPr>
            <p:cNvSpPr txBox="1"/>
            <p:nvPr/>
          </p:nvSpPr>
          <p:spPr>
            <a:xfrm>
              <a:off x="8891658" y="2502633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Expert3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C04189-03E1-CC36-D6DF-1A7B72F831C7}"/>
              </a:ext>
            </a:extLst>
          </p:cNvPr>
          <p:cNvGrpSpPr/>
          <p:nvPr/>
        </p:nvGrpSpPr>
        <p:grpSpPr>
          <a:xfrm>
            <a:off x="4164487" y="1256932"/>
            <a:ext cx="3442907" cy="1349390"/>
            <a:chOff x="4164487" y="1281185"/>
            <a:chExt cx="3442907" cy="134939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570A2A1-C8A5-CA39-073B-731E5A609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64487" y="1281185"/>
              <a:ext cx="1349390" cy="134939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6A4B2B4-778A-ECA4-EAF2-D73CEE3B3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16277" y="1330366"/>
              <a:ext cx="891117" cy="176089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EC8B1B9-A5F8-19FA-0F2F-6D3830FA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16277" y="1891732"/>
              <a:ext cx="448501" cy="9186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72F8775-AB1F-10F5-9163-BA892A657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16277" y="2435603"/>
              <a:ext cx="697068" cy="140494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EF27984-5CF6-1C51-315E-FDCC7B00EC36}"/>
                </a:ext>
              </a:extLst>
            </p:cNvPr>
            <p:cNvGrpSpPr/>
            <p:nvPr/>
          </p:nvGrpSpPr>
          <p:grpSpPr>
            <a:xfrm>
              <a:off x="5974723" y="1859691"/>
              <a:ext cx="213920" cy="171425"/>
              <a:chOff x="7049943" y="4007362"/>
              <a:chExt cx="219662" cy="171425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F194321-08D6-D153-49CB-628838CBE2A7}"/>
                  </a:ext>
                </a:extLst>
              </p:cNvPr>
              <p:cNvSpPr/>
              <p:nvPr/>
            </p:nvSpPr>
            <p:spPr>
              <a:xfrm>
                <a:off x="7049943" y="4007362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0521FC62-D049-DD1C-7BD6-2AA13F2A6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02897" y="4046646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D67E8B-0233-B45D-A766-DBF0BA7775FB}"/>
                </a:ext>
              </a:extLst>
            </p:cNvPr>
            <p:cNvCxnSpPr>
              <a:cxnSpLocks/>
              <a:stCxn id="55" idx="7"/>
              <a:endCxn id="49" idx="1"/>
            </p:cNvCxnSpPr>
            <p:nvPr/>
          </p:nvCxnSpPr>
          <p:spPr>
            <a:xfrm flipV="1">
              <a:off x="6157315" y="1418411"/>
              <a:ext cx="558962" cy="466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56D1DDB-7088-0FC9-EF61-74D1283DE8A2}"/>
                </a:ext>
              </a:extLst>
            </p:cNvPr>
            <p:cNvCxnSpPr>
              <a:cxnSpLocks/>
              <a:stCxn id="55" idx="6"/>
              <a:endCxn id="50" idx="1"/>
            </p:cNvCxnSpPr>
            <p:nvPr/>
          </p:nvCxnSpPr>
          <p:spPr>
            <a:xfrm flipV="1">
              <a:off x="6188643" y="1937663"/>
              <a:ext cx="527634" cy="7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DFE11-F351-77F2-B9D8-BFCBEE9B0C71}"/>
                </a:ext>
              </a:extLst>
            </p:cNvPr>
            <p:cNvCxnSpPr>
              <a:cxnSpLocks/>
              <a:stCxn id="55" idx="5"/>
              <a:endCxn id="51" idx="1"/>
            </p:cNvCxnSpPr>
            <p:nvPr/>
          </p:nvCxnSpPr>
          <p:spPr>
            <a:xfrm>
              <a:off x="6157315" y="2006011"/>
              <a:ext cx="558962" cy="499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Left-Right Arrow 63">
              <a:extLst>
                <a:ext uri="{FF2B5EF4-FFF2-40B4-BE49-F238E27FC236}">
                  <a16:creationId xmlns:a16="http://schemas.microsoft.com/office/drawing/2014/main" id="{AA7D8D48-9945-4A96-A54A-3B0962992E26}"/>
                </a:ext>
              </a:extLst>
            </p:cNvPr>
            <p:cNvSpPr/>
            <p:nvPr/>
          </p:nvSpPr>
          <p:spPr>
            <a:xfrm>
              <a:off x="5648993" y="1921569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98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59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14AAF-FC18-EAC4-261B-008BF3001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4358" cy="6666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C8A34-C7EA-6349-697A-9D4641259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58" y="2"/>
            <a:ext cx="4889545" cy="66665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4F7B3D-1AEA-3234-D7D0-2AFBA5453D4C}"/>
              </a:ext>
            </a:extLst>
          </p:cNvPr>
          <p:cNvSpPr txBox="1"/>
          <p:nvPr/>
        </p:nvSpPr>
        <p:spPr>
          <a:xfrm>
            <a:off x="2928394" y="6561339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6E684C-3FFE-CCB5-0BEF-35AAA62615D0}"/>
              </a:ext>
            </a:extLst>
          </p:cNvPr>
          <p:cNvSpPr txBox="1"/>
          <p:nvPr/>
        </p:nvSpPr>
        <p:spPr>
          <a:xfrm>
            <a:off x="7884356" y="6561339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90288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97DA2-8898-E44E-FFE1-F60584D22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7" y="-1"/>
            <a:ext cx="4964008" cy="6655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E6B2DF-D7BC-1922-0F11-8D3013DA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3" y="0"/>
            <a:ext cx="4646684" cy="6655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E75C6-60F2-0B76-7AA5-46068D6A5ACA}"/>
              </a:ext>
            </a:extLst>
          </p:cNvPr>
          <p:cNvSpPr txBox="1"/>
          <p:nvPr/>
        </p:nvSpPr>
        <p:spPr>
          <a:xfrm>
            <a:off x="3264060" y="6550223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B2C42-4ADC-8425-A13D-3245F05F1F57}"/>
              </a:ext>
            </a:extLst>
          </p:cNvPr>
          <p:cNvSpPr txBox="1"/>
          <p:nvPr/>
        </p:nvSpPr>
        <p:spPr>
          <a:xfrm>
            <a:off x="8191015" y="6550223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92482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7EF3A3-1CF9-3087-D08D-E5EE03BF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235" y="0"/>
            <a:ext cx="4317649" cy="6651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FC5940-6E6E-08C4-F100-85CE949F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3" y="0"/>
            <a:ext cx="5285682" cy="6651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1B65C7-A40D-A353-77CC-3E4868524010}"/>
              </a:ext>
            </a:extLst>
          </p:cNvPr>
          <p:cNvSpPr txBox="1"/>
          <p:nvPr/>
        </p:nvSpPr>
        <p:spPr>
          <a:xfrm>
            <a:off x="3437680" y="6592229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10D0B-F71D-1C96-1BB2-255C4319CD28}"/>
              </a:ext>
            </a:extLst>
          </p:cNvPr>
          <p:cNvSpPr txBox="1"/>
          <p:nvPr/>
        </p:nvSpPr>
        <p:spPr>
          <a:xfrm>
            <a:off x="8069482" y="6550223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8965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80FB4C7-9EB6-C853-0FD7-D9D6FC35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72" y="0"/>
            <a:ext cx="4403882" cy="6707528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BA2E11-BDB0-920B-8742-42EE7832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7" y="0"/>
            <a:ext cx="3648375" cy="670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06599E-882E-7463-9555-2929134DFB9B}"/>
              </a:ext>
            </a:extLst>
          </p:cNvPr>
          <p:cNvSpPr txBox="1"/>
          <p:nvPr/>
        </p:nvSpPr>
        <p:spPr>
          <a:xfrm>
            <a:off x="2395958" y="6564387"/>
            <a:ext cx="486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D3C72-2F37-01AF-680E-3BBA229C28B1}"/>
              </a:ext>
            </a:extLst>
          </p:cNvPr>
          <p:cNvSpPr txBox="1"/>
          <p:nvPr/>
        </p:nvSpPr>
        <p:spPr>
          <a:xfrm>
            <a:off x="6364864" y="6570175"/>
            <a:ext cx="388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643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90</Words>
  <Application>Microsoft Macintosh PowerPoint</Application>
  <PresentationFormat>Widescreen</PresentationFormat>
  <Paragraphs>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Ghosh,Shantanu</dc:creator>
  <cp:lastModifiedBy>Ghosh,Shantanu</cp:lastModifiedBy>
  <cp:revision>16</cp:revision>
  <dcterms:created xsi:type="dcterms:W3CDTF">2022-09-24T05:54:47Z</dcterms:created>
  <dcterms:modified xsi:type="dcterms:W3CDTF">2022-11-19T03:09:07Z</dcterms:modified>
</cp:coreProperties>
</file>